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4"/>
    <p:sldMasterId id="2147483709" r:id="rId5"/>
    <p:sldMasterId id="2147483669" r:id="rId6"/>
  </p:sldMasterIdLst>
  <p:notesMasterIdLst>
    <p:notesMasterId r:id="rId29"/>
  </p:notesMasterIdLst>
  <p:handoutMasterIdLst>
    <p:handoutMasterId r:id="rId30"/>
  </p:handoutMasterIdLst>
  <p:sldIdLst>
    <p:sldId id="256" r:id="rId7"/>
    <p:sldId id="257" r:id="rId8"/>
    <p:sldId id="300" r:id="rId9"/>
    <p:sldId id="301" r:id="rId10"/>
    <p:sldId id="261" r:id="rId11"/>
    <p:sldId id="277" r:id="rId12"/>
    <p:sldId id="278" r:id="rId13"/>
    <p:sldId id="281" r:id="rId14"/>
    <p:sldId id="280" r:id="rId15"/>
    <p:sldId id="279" r:id="rId16"/>
    <p:sldId id="282" r:id="rId17"/>
    <p:sldId id="284" r:id="rId18"/>
    <p:sldId id="285" r:id="rId19"/>
    <p:sldId id="286" r:id="rId20"/>
    <p:sldId id="295" r:id="rId21"/>
    <p:sldId id="296" r:id="rId22"/>
    <p:sldId id="289" r:id="rId23"/>
    <p:sldId id="290" r:id="rId24"/>
    <p:sldId id="297" r:id="rId25"/>
    <p:sldId id="299" r:id="rId26"/>
    <p:sldId id="298" r:id="rId27"/>
    <p:sldId id="283" r:id="rId28"/>
  </p:sldIdLst>
  <p:sldSz cx="12192000" cy="6858000"/>
  <p:notesSz cx="6858000" cy="9144000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4D00"/>
    <a:srgbClr val="360055"/>
    <a:srgbClr val="2A0042"/>
    <a:srgbClr val="2E1352"/>
    <a:srgbClr val="2D2151"/>
    <a:srgbClr val="5C358C"/>
    <a:srgbClr val="CCECFF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7ECA7-9575-4E3B-94A2-83AE6BD63BEF}" v="6" dt="2024-02-22T08:11:18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86" autoAdjust="0"/>
    <p:restoredTop sz="96774" autoAdjust="0"/>
  </p:normalViewPr>
  <p:slideViewPr>
    <p:cSldViewPr snapToGrid="0">
      <p:cViewPr varScale="1">
        <p:scale>
          <a:sx n="182" d="100"/>
          <a:sy n="182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7C2FF8E-FE15-4AFB-A1D7-BF6F8AD122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F5E507-0974-45EA-822F-63E4D24EBE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EA56A-20F6-40C0-ADB1-668CB2A22CCD}" type="datetime1">
              <a:rPr lang="it-IT" smtClean="0"/>
              <a:t>22/02/24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BC0A72-F397-4487-9C74-AEFF65A73B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5D9B44-3531-4826-8D87-EAA6F2959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646E-1C56-4AB6-B0A7-962227F5A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145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CB393-4C27-4134-AD18-09DBEB6C59C7}" type="datetime1">
              <a:rPr lang="it-IT" smtClean="0"/>
              <a:t>22/02/24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D9E51-7A2A-4EC4-AD6B-B779848EF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4266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DF8D91B8-91F1-4F81-8AE0-4F095A4D82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850" y="5335588"/>
            <a:ext cx="2470150" cy="8429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rgbClr val="2E13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it-IT" dirty="0"/>
              <a:t>Indirizzo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FDDAD89-7B7D-4EB8-972A-684C8028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7537450" cy="132556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151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EBE45B-F9F2-46CD-BDB2-657C8723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0F6A7F-2C5F-4266-A3F5-57CF24095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Segnaposto titolo 5">
            <a:extLst>
              <a:ext uri="{FF2B5EF4-FFF2-40B4-BE49-F238E27FC236}">
                <a16:creationId xmlns:a16="http://schemas.microsoft.com/office/drawing/2014/main" id="{38421DDB-36D9-C24A-B570-C2960CC86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6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3484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9">
            <a:extLst>
              <a:ext uri="{FF2B5EF4-FFF2-40B4-BE49-F238E27FC236}">
                <a16:creationId xmlns:a16="http://schemas.microsoft.com/office/drawing/2014/main" id="{B6D77A1D-663E-FF4B-AC6B-1DB08D9A58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E49266-FF32-42C1-A55E-B4FA817AA1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25338D5-51E9-46A1-8E37-2F68053C9D1D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80254F7-EB73-44F8-8973-A055519D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Segnaposto titolo 5">
            <a:extLst>
              <a:ext uri="{FF2B5EF4-FFF2-40B4-BE49-F238E27FC236}">
                <a16:creationId xmlns:a16="http://schemas.microsoft.com/office/drawing/2014/main" id="{ED9937EB-E45A-0F4F-87D0-F9C8AB0C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6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1104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72BCDD7C-E402-DF4B-AA36-06748205B62C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562570" y="1861073"/>
            <a:ext cx="11066859" cy="421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21469" indent="-321469">
              <a:buSzPct val="160000"/>
              <a:buFont typeface="Arial" panose="020B0604020202020204" pitchFamily="34" charset="0"/>
              <a:buChar char="•"/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fr-FR" sz="2250" b="0" i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fr-FR" sz="1688" b="0" i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fr-FR" sz="1688" b="0" i="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fr-FR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fr-FR" dirty="0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8BED6963-A3AE-EC48-AD64-DF28AF59A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8" y="1159506"/>
            <a:ext cx="11026285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CDE4ED-6355-47E1-AD6F-30869754A04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00655B2-198E-49CC-92FA-E9FD927E9909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E2DB2CC-77F4-423A-8AA0-13A758B6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itolo 5">
            <a:extLst>
              <a:ext uri="{FF2B5EF4-FFF2-40B4-BE49-F238E27FC236}">
                <a16:creationId xmlns:a16="http://schemas.microsoft.com/office/drawing/2014/main" id="{D4670D04-09BD-904B-8611-2393E5A4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6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99441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62423" y="2557696"/>
            <a:ext cx="10364390" cy="4156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75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28625" indent="0">
              <a:buNone/>
              <a:defRPr sz="1688"/>
            </a:lvl2pPr>
            <a:lvl3pPr marL="857250" indent="0">
              <a:buNone/>
              <a:defRPr sz="1500"/>
            </a:lvl3pPr>
            <a:lvl4pPr marL="1285875" indent="0">
              <a:buNone/>
              <a:defRPr sz="1313"/>
            </a:lvl4pPr>
            <a:lvl5pPr marL="1714500" indent="0">
              <a:buNone/>
              <a:defRPr sz="1313"/>
            </a:lvl5pPr>
            <a:lvl6pPr marL="2143125" indent="0">
              <a:buNone/>
              <a:defRPr sz="1313"/>
            </a:lvl6pPr>
            <a:lvl7pPr marL="2571750" indent="0">
              <a:buNone/>
              <a:defRPr sz="1313"/>
            </a:lvl7pPr>
            <a:lvl8pPr marL="3000375" indent="0">
              <a:buNone/>
              <a:defRPr sz="1313"/>
            </a:lvl8pPr>
            <a:lvl9pPr marL="3429000" indent="0">
              <a:buNone/>
              <a:defRPr sz="1313"/>
            </a:lvl9pPr>
          </a:lstStyle>
          <a:p>
            <a:pPr lvl="0"/>
            <a:r>
              <a:rPr lang="en-US" noProof="0" dirty="0"/>
              <a:t>Click here to modify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34F4BA-E836-4BB6-9844-4C54AECD4B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1287D01-2B67-44F3-AC15-F3D76ED1A0FF}" type="datetime1">
              <a:rPr lang="it-IT" smtClean="0"/>
              <a:t>22/02/24</a:t>
            </a:fld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5218AB8-7A75-4003-92E8-0289FE708D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D3CA4F84-58CC-5740-BACD-E316A9A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85286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599407" y="3273853"/>
            <a:ext cx="8997156" cy="219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075ED0F9-4A74-E242-BAC1-A49CAC788B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D527A2-4118-43C6-962B-79A8757BB3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088D67-089E-4CD5-8D1C-9F4A648A21E9}" type="datetime1">
              <a:rPr lang="it-IT" smtClean="0"/>
              <a:t>22/02/24</a:t>
            </a:fld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15197D-4441-4424-9C8B-12770356D2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5F42F64C-372D-D34D-AF04-2B78C37D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9211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713979" y="1764341"/>
            <a:ext cx="5437188" cy="457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9268" y="1764341"/>
            <a:ext cx="5288754" cy="457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6" name="Segnaposto testo 9">
            <a:extLst>
              <a:ext uri="{FF2B5EF4-FFF2-40B4-BE49-F238E27FC236}">
                <a16:creationId xmlns:a16="http://schemas.microsoft.com/office/drawing/2014/main" id="{0912705C-8458-C449-AD8E-60447A5E73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979" y="13119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it-IT" dirty="0"/>
              <a:t>Fare clic per modificare lo stile del titolo dello schema</a:t>
            </a:r>
            <a:endParaRPr lang="fr-FR" b="1" kern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398507-8606-44B8-B2F7-F43B3ACE46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56116E-B823-47FD-9B9C-B7985DF01AB6}" type="datetime1">
              <a:rPr lang="it-IT" smtClean="0"/>
              <a:t>22/02/24</a:t>
            </a:fld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89660-BD87-44C6-B6ED-A880C4CD04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itolo 5">
            <a:extLst>
              <a:ext uri="{FF2B5EF4-FFF2-40B4-BE49-F238E27FC236}">
                <a16:creationId xmlns:a16="http://schemas.microsoft.com/office/drawing/2014/main" id="{E2B091E6-02BC-6C42-991C-885EC098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6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22962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61579" y="1904104"/>
            <a:ext cx="5441157" cy="394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en-US" noProof="0" dirty="0"/>
              <a:t> 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93235" y="1904104"/>
            <a:ext cx="5437186" cy="394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</a:t>
            </a:r>
            <a:r>
              <a:rPr lang="en-US" noProof="0" dirty="0"/>
              <a:t>Second level</a:t>
            </a:r>
            <a:endParaRPr lang="fr-FR" dirty="0"/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372181-62DA-4F6F-A8E5-E1480F45CE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9E99BE2-4B3B-4FC8-A14E-58A58EE92FFA}" type="datetime1">
              <a:rPr lang="it-IT" smtClean="0"/>
              <a:t>22/02/24</a:t>
            </a:fld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8958-15A3-4F9E-ADA3-28FD2C26EB2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28A315BD-25FA-9047-A4B8-0CD76D7A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5E1650A0-8E33-E648-848E-61B5EA4D6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8" y="1159506"/>
            <a:ext cx="1102628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</p:spTree>
    <p:extLst>
      <p:ext uri="{BB962C8B-B14F-4D97-AF65-F5344CB8AC3E}">
        <p14:creationId xmlns:p14="http://schemas.microsoft.com/office/powerpoint/2010/main" val="926826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9204" y="1534419"/>
            <a:ext cx="5387578" cy="639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50" b="1"/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09204" y="2174380"/>
            <a:ext cx="5387578" cy="39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235" y="1534419"/>
            <a:ext cx="5389563" cy="639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50" b="1"/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93235" y="2174380"/>
            <a:ext cx="5389563" cy="39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4250DD3-28A2-4823-B9AC-E02F1632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071C5-2BF5-4025-AF58-CF8AEAC1772D}" type="datetime1">
              <a:rPr lang="it-IT" smtClean="0"/>
              <a:t>22/02/24</a:t>
            </a:fld>
            <a:endParaRPr lang="it-IT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AB2F433-8CC6-4E23-8D62-591402B22E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9" name="Segnaposto titolo 5">
            <a:extLst>
              <a:ext uri="{FF2B5EF4-FFF2-40B4-BE49-F238E27FC236}">
                <a16:creationId xmlns:a16="http://schemas.microsoft.com/office/drawing/2014/main" id="{936A0FA0-9756-844E-9A42-DF3F82AF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16061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3BACF069-9351-6C4A-9ACE-D612AF4C22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012" y="1044487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 dirty="0"/>
              <a:t>Click </a:t>
            </a:r>
            <a:r>
              <a:rPr lang="fr-FR" b="1" kern="0" dirty="0" err="1"/>
              <a:t>here</a:t>
            </a:r>
            <a:r>
              <a:rPr lang="fr-FR" b="1" kern="0" dirty="0"/>
              <a:t> to </a:t>
            </a:r>
            <a:r>
              <a:rPr lang="fr-FR" b="1" kern="0" dirty="0" err="1"/>
              <a:t>modify</a:t>
            </a:r>
            <a:endParaRPr lang="fr-FR" b="1" kern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34132" y="1679179"/>
            <a:ext cx="6448666" cy="455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09205" y="1679180"/>
            <a:ext cx="4012406" cy="45508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13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28625" indent="0">
              <a:buNone/>
              <a:defRPr sz="1125"/>
            </a:lvl2pPr>
            <a:lvl3pPr marL="857250" indent="0">
              <a:buNone/>
              <a:defRPr sz="938"/>
            </a:lvl3pPr>
            <a:lvl4pPr marL="1285875" indent="0">
              <a:buNone/>
              <a:defRPr sz="844"/>
            </a:lvl4pPr>
            <a:lvl5pPr marL="1714500" indent="0">
              <a:buNone/>
              <a:defRPr sz="844"/>
            </a:lvl5pPr>
            <a:lvl6pPr marL="2143125" indent="0">
              <a:buNone/>
              <a:defRPr sz="844"/>
            </a:lvl6pPr>
            <a:lvl7pPr marL="2571750" indent="0">
              <a:buNone/>
              <a:defRPr sz="844"/>
            </a:lvl7pPr>
            <a:lvl8pPr marL="3000375" indent="0">
              <a:buNone/>
              <a:defRPr sz="844"/>
            </a:lvl8pPr>
            <a:lvl9pPr marL="3429000" indent="0">
              <a:buNone/>
              <a:defRPr sz="844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7284AA-3514-45D0-9D3A-EE3FC48AE78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C9D8E1-CC76-4F38-BA86-4CC707AD1D37}" type="datetime1">
              <a:rPr lang="it-IT" smtClean="0"/>
              <a:t>22/02/24</a:t>
            </a:fld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E840A75-E18F-49CB-86CB-6511840A29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D4A20BB-DB2A-F54C-B5EB-992ACFB8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92524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2389188" y="1833953"/>
            <a:ext cx="7316391" cy="31332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1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28625" indent="0">
              <a:buNone/>
              <a:defRPr sz="2625"/>
            </a:lvl2pPr>
            <a:lvl3pPr marL="857250" indent="0">
              <a:buNone/>
              <a:defRPr sz="2250"/>
            </a:lvl3pPr>
            <a:lvl4pPr marL="1285875" indent="0">
              <a:buNone/>
              <a:defRPr sz="1875"/>
            </a:lvl4pPr>
            <a:lvl5pPr marL="1714500" indent="0">
              <a:buNone/>
              <a:defRPr sz="1875"/>
            </a:lvl5pPr>
            <a:lvl6pPr marL="2143125" indent="0">
              <a:buNone/>
              <a:defRPr sz="1875"/>
            </a:lvl6pPr>
            <a:lvl7pPr marL="2571750" indent="0">
              <a:buNone/>
              <a:defRPr sz="1875"/>
            </a:lvl7pPr>
            <a:lvl8pPr marL="3000375" indent="0">
              <a:buNone/>
              <a:defRPr sz="1875"/>
            </a:lvl8pPr>
            <a:lvl9pPr marL="3429000" indent="0">
              <a:buNone/>
              <a:defRPr sz="1875"/>
            </a:lvl9pPr>
          </a:lstStyle>
          <a:p>
            <a:pPr lvl="0"/>
            <a:r>
              <a:rPr lang="fr-FR" noProof="0" dirty="0"/>
              <a:t>Image area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389188" y="5605648"/>
            <a:ext cx="7316391" cy="303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13"/>
            </a:lvl1pPr>
            <a:lvl2pPr marL="428625" indent="0">
              <a:buNone/>
              <a:defRPr sz="1125"/>
            </a:lvl2pPr>
            <a:lvl3pPr marL="857250" indent="0">
              <a:buNone/>
              <a:defRPr sz="938"/>
            </a:lvl3pPr>
            <a:lvl4pPr marL="1285875" indent="0">
              <a:buNone/>
              <a:defRPr sz="844"/>
            </a:lvl4pPr>
            <a:lvl5pPr marL="1714500" indent="0">
              <a:buNone/>
              <a:defRPr sz="844"/>
            </a:lvl5pPr>
            <a:lvl6pPr marL="2143125" indent="0">
              <a:buNone/>
              <a:defRPr sz="844"/>
            </a:lvl6pPr>
            <a:lvl7pPr marL="2571750" indent="0">
              <a:buNone/>
              <a:defRPr sz="844"/>
            </a:lvl7pPr>
            <a:lvl8pPr marL="3000375" indent="0">
              <a:buNone/>
              <a:defRPr sz="844"/>
            </a:lvl8pPr>
            <a:lvl9pPr marL="3429000" indent="0">
              <a:buNone/>
              <a:defRPr sz="844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CB482A-8C38-414D-8974-21EDD91F1F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17C4E4-1610-4BED-82B5-59783FB78F40}" type="datetime1">
              <a:rPr lang="it-IT" smtClean="0"/>
              <a:t>22/02/24</a:t>
            </a:fld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D8264E-74D0-4E78-9258-BBD5B7D438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E42001AB-EC10-8D40-A935-B4B49DE4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5174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207F22-0869-BC46-8E0F-437B56B15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850" y="3212023"/>
            <a:ext cx="7728891" cy="178748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70628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49569AA-ADA3-3345-8F2E-A23B4E93E9C0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1971476" y="1044487"/>
            <a:ext cx="8249048" cy="5360254"/>
          </a:xfrm>
        </p:spPr>
        <p:txBody>
          <a:bodyPr/>
          <a:lstStyle/>
          <a:p>
            <a:r>
              <a:rPr lang="it-IT" dirty="0"/>
              <a:t>Fare clic sull'icona per aggiungere un elemento grafico </a:t>
            </a:r>
            <a:r>
              <a:rPr lang="it-IT" dirty="0" err="1"/>
              <a:t>SmartArt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D1E848C-D4A9-40E7-A17D-FCFD5D9F25E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A2C157C-DCAA-44E8-9BCE-4BC024DC58FC}" type="datetime1">
              <a:rPr lang="it-IT" smtClean="0"/>
              <a:t>22/02/24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241DAE-668D-4D28-A5B1-34827F705F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Segnaposto titolo 5">
            <a:extLst>
              <a:ext uri="{FF2B5EF4-FFF2-40B4-BE49-F238E27FC236}">
                <a16:creationId xmlns:a16="http://schemas.microsoft.com/office/drawing/2014/main" id="{C32F15AB-30A7-4F40-8A97-F46C6008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21803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SmartArt 2">
            <a:extLst>
              <a:ext uri="{FF2B5EF4-FFF2-40B4-BE49-F238E27FC236}">
                <a16:creationId xmlns:a16="http://schemas.microsoft.com/office/drawing/2014/main" id="{C49569AA-ADA3-3345-8F2E-A23B4E93E9C0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3581400" y="1044488"/>
            <a:ext cx="7760548" cy="5108622"/>
          </a:xfrm>
        </p:spPr>
        <p:txBody>
          <a:bodyPr/>
          <a:lstStyle/>
          <a:p>
            <a:r>
              <a:rPr lang="it-IT"/>
              <a:t>Fare clic sull'icona per aggiungere un elemento grafico SmartArt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9851297-DE68-5A4A-9BB2-AE1C22CC01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766" y="1032986"/>
            <a:ext cx="2688828" cy="5108067"/>
          </a:xfrm>
        </p:spPr>
        <p:txBody>
          <a:bodyPr/>
          <a:lstStyle>
            <a:lvl1pPr marL="0" indent="0">
              <a:buNone/>
              <a:defRPr sz="1688"/>
            </a:lvl1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22E44A4-8561-418B-AB06-E20FBD38AC8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AC7E914-8EBD-4129-A3D4-26962131E856}" type="datetime1">
              <a:rPr lang="it-IT" smtClean="0"/>
              <a:t>22/02/24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C9B107-6EEB-42DB-B914-9C98E30A0E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itolo 5">
            <a:extLst>
              <a:ext uri="{FF2B5EF4-FFF2-40B4-BE49-F238E27FC236}">
                <a16:creationId xmlns:a16="http://schemas.microsoft.com/office/drawing/2014/main" id="{03C897AA-C693-2748-954A-DADB3301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92620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Graphic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E47E637-313C-5C45-AFF6-18C4B72738CC}"/>
              </a:ext>
            </a:extLst>
          </p:cNvPr>
          <p:cNvSpPr/>
          <p:nvPr userDrawn="1"/>
        </p:nvSpPr>
        <p:spPr bwMode="auto">
          <a:xfrm>
            <a:off x="0" y="940741"/>
            <a:ext cx="6142008" cy="5431305"/>
          </a:xfrm>
          <a:prstGeom prst="rect">
            <a:avLst/>
          </a:prstGeom>
          <a:solidFill>
            <a:srgbClr val="5C358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895DA47-5798-FA4B-BB93-64A4B36DB2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204" y="1534419"/>
            <a:ext cx="5387578" cy="639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50" b="1">
                <a:solidFill>
                  <a:schemeClr val="bg1"/>
                </a:solidFill>
              </a:defRPr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31B95599-8DF7-8646-A25A-EB18B98FF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204" y="2174380"/>
            <a:ext cx="5387578" cy="39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>
                <a:solidFill>
                  <a:schemeClr val="bg1"/>
                </a:solidFill>
              </a:defRPr>
            </a:lvl1pPr>
            <a:lvl2pPr>
              <a:defRPr lang="fr-FR" dirty="0">
                <a:solidFill>
                  <a:schemeClr val="bg1"/>
                </a:solidFill>
              </a:defRPr>
            </a:lvl2pPr>
            <a:lvl3pPr>
              <a:defRPr lang="fr-FR" dirty="0">
                <a:solidFill>
                  <a:schemeClr val="bg1"/>
                </a:solidFill>
              </a:defRPr>
            </a:lvl3pPr>
            <a:lvl4pPr>
              <a:defRPr lang="fr-FR" dirty="0">
                <a:solidFill>
                  <a:schemeClr val="bg1"/>
                </a:solidFill>
              </a:defRPr>
            </a:lvl4pPr>
            <a:lvl5pPr>
              <a:defRPr lang="fr-FR" dirty="0">
                <a:solidFill>
                  <a:schemeClr val="bg1"/>
                </a:solidFill>
              </a:defRPr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FCFF9946-F6C5-4A44-8393-825C5B977A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3235" y="1534419"/>
            <a:ext cx="5389563" cy="639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50" b="1"/>
            </a:lvl1pPr>
            <a:lvl2pPr marL="428625" indent="0">
              <a:buNone/>
              <a:defRPr sz="1875" b="1"/>
            </a:lvl2pPr>
            <a:lvl3pPr marL="857250" indent="0">
              <a:buNone/>
              <a:defRPr sz="1688" b="1"/>
            </a:lvl3pPr>
            <a:lvl4pPr marL="1285875" indent="0">
              <a:buNone/>
              <a:defRPr sz="1500" b="1"/>
            </a:lvl4pPr>
            <a:lvl5pPr marL="1714500" indent="0">
              <a:buNone/>
              <a:defRPr sz="1500" b="1"/>
            </a:lvl5pPr>
            <a:lvl6pPr marL="2143125" indent="0">
              <a:buNone/>
              <a:defRPr sz="1500" b="1"/>
            </a:lvl6pPr>
            <a:lvl7pPr marL="2571750" indent="0">
              <a:buNone/>
              <a:defRPr sz="1500" b="1"/>
            </a:lvl7pPr>
            <a:lvl8pPr marL="3000375" indent="0">
              <a:buNone/>
              <a:defRPr sz="1500" b="1"/>
            </a:lvl8pPr>
            <a:lvl9pPr marL="3429000" indent="0">
              <a:buNone/>
              <a:defRPr sz="1500" b="1"/>
            </a:lvl9pPr>
          </a:lstStyle>
          <a:p>
            <a:pPr lvl="0"/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13F04841-3164-814B-A01A-9EC913F48A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93235" y="2174380"/>
            <a:ext cx="5389563" cy="39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fr-FR" dirty="0"/>
            </a:lvl1pPr>
            <a:lvl2pPr>
              <a:defRPr lang="fr-FR" dirty="0"/>
            </a:lvl2pPr>
            <a:lvl3pPr>
              <a:defRPr lang="fr-FR" dirty="0"/>
            </a:lvl3pPr>
            <a:lvl4pPr>
              <a:defRPr lang="fr-FR" dirty="0"/>
            </a:lvl4pPr>
            <a:lvl5pPr>
              <a:defRPr lang="fr-FR" dirty="0"/>
            </a:lvl5pPr>
          </a:lstStyle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 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93C12D-AFB2-48E3-8C0E-DBD79A84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50E41-8D41-4F37-B859-4AC08DD986BE}" type="datetime1">
              <a:rPr lang="it-IT" smtClean="0"/>
              <a:t>22/02/24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17DDEF-A82B-4FD4-9F2A-59F1F67E9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3" name="Segnaposto titolo 5">
            <a:extLst>
              <a:ext uri="{FF2B5EF4-FFF2-40B4-BE49-F238E27FC236}">
                <a16:creationId xmlns:a16="http://schemas.microsoft.com/office/drawing/2014/main" id="{05A014F3-49DA-D344-B619-85EDA1F2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9B10D4-55B6-BD47-8EC4-38BA7F8A183A}"/>
              </a:ext>
            </a:extLst>
          </p:cNvPr>
          <p:cNvSpPr txBox="1"/>
          <p:nvPr userDrawn="1"/>
        </p:nvSpPr>
        <p:spPr>
          <a:xfrm>
            <a:off x="-208722" y="162007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086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19E30285-F66E-1A42-B5DE-A5188FFEDF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85390" y="4215211"/>
            <a:ext cx="7596809" cy="13080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942AB7A1-CA88-F64D-A53E-4C38CE529890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385390" y="5523221"/>
            <a:ext cx="8962060" cy="566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18BCDE3-3762-AE45-B2C1-DCF3B61FCF9F}"/>
              </a:ext>
            </a:extLst>
          </p:cNvPr>
          <p:cNvSpPr>
            <a:spLocks noGrp="1" noChangeAspect="1"/>
          </p:cNvSpPr>
          <p:nvPr>
            <p:ph sz="half" idx="13" hasCustomPrompt="1"/>
          </p:nvPr>
        </p:nvSpPr>
        <p:spPr>
          <a:xfrm>
            <a:off x="450710" y="4234654"/>
            <a:ext cx="1778400" cy="177852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150363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2">
            <a:extLst>
              <a:ext uri="{FF2B5EF4-FFF2-40B4-BE49-F238E27FC236}">
                <a16:creationId xmlns:a16="http://schemas.microsoft.com/office/drawing/2014/main" id="{C19E40CD-95A1-5C4C-ADC0-E67A9D87E4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5374" y="3807285"/>
            <a:ext cx="9226825" cy="13080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019F1038-CF02-9746-BD9B-4D8F068AB94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209800" y="5036043"/>
            <a:ext cx="2461592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01</a:t>
            </a:r>
          </a:p>
          <a:p>
            <a:pPr lvl="0"/>
            <a:endParaRPr lang="it-IT" dirty="0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9F3B5103-EF0C-E441-960C-875B7BFE25E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73687" y="5036043"/>
            <a:ext cx="2638040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02</a:t>
            </a:r>
          </a:p>
          <a:p>
            <a:pPr lvl="0"/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F8088F86-D01A-9249-9F09-BE7B7F562600}"/>
              </a:ext>
            </a:extLst>
          </p:cNvPr>
          <p:cNvSpPr>
            <a:spLocks noGrp="1" noChangeAspect="1"/>
          </p:cNvSpPr>
          <p:nvPr>
            <p:ph sz="half" idx="16" hasCustomPrompt="1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D2ACAD6-7DE5-C640-9B38-4A33D1BBF93C}"/>
              </a:ext>
            </a:extLst>
          </p:cNvPr>
          <p:cNvSpPr>
            <a:spLocks noGrp="1" noChangeAspect="1"/>
          </p:cNvSpPr>
          <p:nvPr>
            <p:ph sz="half" idx="17" hasCustomPrompt="1"/>
          </p:nvPr>
        </p:nvSpPr>
        <p:spPr>
          <a:xfrm>
            <a:off x="4969493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403760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ttotitolo 2">
            <a:extLst>
              <a:ext uri="{FF2B5EF4-FFF2-40B4-BE49-F238E27FC236}">
                <a16:creationId xmlns:a16="http://schemas.microsoft.com/office/drawing/2014/main" id="{FA05A28F-3DEA-2B4E-BEB1-517B8517A3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5374" y="3807285"/>
            <a:ext cx="9226825" cy="13080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rgbClr val="2E135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  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5EAC0823-152C-C045-B84C-384C2BE275A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209800" y="5036043"/>
            <a:ext cx="1706217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01</a:t>
            </a:r>
          </a:p>
          <a:p>
            <a:pPr lvl="0"/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A5661CEB-690E-4B43-B2DD-4D0A814693E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5036043"/>
            <a:ext cx="1706217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02</a:t>
            </a:r>
          </a:p>
          <a:p>
            <a:pPr lvl="0"/>
            <a:endParaRPr lang="it-IT" dirty="0"/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570F12A-8220-8242-A026-B73F66A7B945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862931" y="5036043"/>
            <a:ext cx="1706217" cy="857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Speaker 03</a:t>
            </a:r>
          </a:p>
          <a:p>
            <a:pPr lvl="0"/>
            <a:endParaRPr lang="it-IT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8FD8D499-A477-C542-8E7F-472C12B26BA6}"/>
              </a:ext>
            </a:extLst>
          </p:cNvPr>
          <p:cNvSpPr>
            <a:spLocks noGrp="1" noChangeAspect="1"/>
          </p:cNvSpPr>
          <p:nvPr>
            <p:ph sz="half" idx="18" hasCustomPrompt="1"/>
          </p:nvPr>
        </p:nvSpPr>
        <p:spPr>
          <a:xfrm>
            <a:off x="698707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780519B0-C504-4D4B-A227-A1B08818AA14}"/>
              </a:ext>
            </a:extLst>
          </p:cNvPr>
          <p:cNvSpPr>
            <a:spLocks noGrp="1" noChangeAspect="1"/>
          </p:cNvSpPr>
          <p:nvPr>
            <p:ph sz="half" idx="19" hasCustomPrompt="1"/>
          </p:nvPr>
        </p:nvSpPr>
        <p:spPr>
          <a:xfrm>
            <a:off x="4553985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7CC42CFE-C8FE-774F-9486-01057316E5B9}"/>
              </a:ext>
            </a:extLst>
          </p:cNvPr>
          <p:cNvSpPr>
            <a:spLocks noGrp="1" noChangeAspect="1"/>
          </p:cNvSpPr>
          <p:nvPr>
            <p:ph sz="half" idx="20" hasCustomPrompt="1"/>
          </p:nvPr>
        </p:nvSpPr>
        <p:spPr>
          <a:xfrm>
            <a:off x="8329920" y="4855641"/>
            <a:ext cx="1440000" cy="1440097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Foto</a:t>
            </a:r>
          </a:p>
          <a:p>
            <a:pPr lvl="0"/>
            <a:r>
              <a:rPr lang="it-IT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90790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9">
            <a:extLst>
              <a:ext uri="{FF2B5EF4-FFF2-40B4-BE49-F238E27FC236}">
                <a16:creationId xmlns:a16="http://schemas.microsoft.com/office/drawing/2014/main" id="{B6D77A1D-663E-FF4B-AC6B-1DB08D9A58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/>
              <a:t>Click </a:t>
            </a:r>
            <a:r>
              <a:rPr lang="fr-FR" b="1" kern="0" err="1"/>
              <a:t>here</a:t>
            </a:r>
            <a:r>
              <a:rPr lang="fr-FR" b="1" kern="0"/>
              <a:t> to </a:t>
            </a:r>
            <a:r>
              <a:rPr lang="fr-FR" b="1" kern="0" err="1"/>
              <a:t>modify</a:t>
            </a:r>
            <a:endParaRPr lang="fr-FR" b="1" kern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1075EA0-9ACF-774E-A291-ADD8A64DD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3622" y="316800"/>
            <a:ext cx="8171331" cy="36920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E13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modify</a:t>
            </a:r>
            <a:endParaRPr lang="fr-FR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E49266-FF32-42C1-A55E-B4FA817AA1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/>
              <a:t>02/02/2023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80254F7-EB73-44F8-8973-A055519D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37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463622" y="316800"/>
            <a:ext cx="8171331" cy="36920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E13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modify</a:t>
            </a:r>
            <a:endParaRPr lang="fr-FR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EBE45B-F9F2-46CD-BDB2-657C8723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02/02/2023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0F6A7F-2C5F-4266-A3F5-57CF24095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13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72BCDD7C-E402-DF4B-AA36-06748205B62C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562570" y="2398177"/>
            <a:ext cx="11066859" cy="367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21469" indent="-321469">
              <a:buSzPct val="160000"/>
              <a:buFont typeface="Arial" panose="020B0604020202020204" pitchFamily="34" charset="0"/>
              <a:buChar char="•"/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fr-FR" sz="2250" b="0" i="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fr-FR" b="0" i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fr-FR" sz="1688" b="0" i="0" dirty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fr-FR" sz="1688" b="0" i="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modify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it-IT" err="1"/>
              <a:t>Fourth</a:t>
            </a:r>
            <a:r>
              <a:rPr lang="it-IT"/>
              <a:t> </a:t>
            </a:r>
            <a:r>
              <a:rPr lang="it-IT" err="1"/>
              <a:t>level</a:t>
            </a:r>
            <a:endParaRPr lang="fr-FR"/>
          </a:p>
          <a:p>
            <a:pPr lvl="4"/>
            <a:r>
              <a:rPr lang="it-IT" err="1"/>
              <a:t>Fifth</a:t>
            </a:r>
            <a:r>
              <a:rPr lang="it-IT"/>
              <a:t> </a:t>
            </a:r>
            <a:r>
              <a:rPr lang="it-IT" err="1"/>
              <a:t>level</a:t>
            </a:r>
            <a:endParaRPr lang="fr-FR"/>
          </a:p>
        </p:txBody>
      </p:sp>
      <p:sp>
        <p:nvSpPr>
          <p:cNvPr id="5" name="Segnaposto testo 9">
            <a:extLst>
              <a:ext uri="{FF2B5EF4-FFF2-40B4-BE49-F238E27FC236}">
                <a16:creationId xmlns:a16="http://schemas.microsoft.com/office/drawing/2014/main" id="{8BED6963-A3AE-EC48-AD64-DF28AF59A3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579" y="1159506"/>
            <a:ext cx="10362406" cy="3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28625" indent="0">
              <a:buNone/>
              <a:defRPr/>
            </a:lvl2pPr>
            <a:lvl3pPr marL="864691" indent="0">
              <a:buNone/>
              <a:defRPr/>
            </a:lvl3pPr>
            <a:lvl4pPr marL="1239739" indent="0">
              <a:buNone/>
              <a:defRPr/>
            </a:lvl4pPr>
            <a:lvl5pPr marL="1622227" indent="0">
              <a:buNone/>
              <a:defRPr/>
            </a:lvl5pPr>
          </a:lstStyle>
          <a:p>
            <a:r>
              <a:rPr lang="fr-FR" b="1" kern="0"/>
              <a:t>Click </a:t>
            </a:r>
            <a:r>
              <a:rPr lang="fr-FR" b="1" kern="0" err="1"/>
              <a:t>here</a:t>
            </a:r>
            <a:r>
              <a:rPr lang="fr-FR" b="1" kern="0"/>
              <a:t> to </a:t>
            </a:r>
            <a:r>
              <a:rPr lang="fr-FR" b="1" kern="0" err="1"/>
              <a:t>modify</a:t>
            </a:r>
            <a:endParaRPr lang="fr-FR" b="1" kern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5BDFE32-D291-B741-86D1-693A4C2AC5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3622" y="316800"/>
            <a:ext cx="8171331" cy="369208"/>
          </a:xfrm>
          <a:prstGeom prst="rect">
            <a:avLst/>
          </a:prstGeom>
        </p:spPr>
        <p:txBody>
          <a:bodyPr anchor="t"/>
          <a:lstStyle>
            <a:lvl1pPr>
              <a:defRPr sz="2400">
                <a:solidFill>
                  <a:srgbClr val="2E13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here</a:t>
            </a:r>
            <a:r>
              <a:rPr lang="fr-FR"/>
              <a:t> to </a:t>
            </a:r>
            <a:r>
              <a:rPr lang="fr-FR" err="1"/>
              <a:t>modify</a:t>
            </a:r>
            <a:endParaRPr lang="fr-FR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5CDE4ED-6355-47E1-AD6F-30869754A04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it-IT"/>
              <a:t>02/02/2023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E2DB2CC-77F4-423A-8AA0-13A758B6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885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5C057796-63FD-F04D-B447-49FF4558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854"/>
            <a:ext cx="75374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1C3922F-B01A-418C-9DDF-09732978716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DFC00E8-6218-4C50-8D2E-85F3D3A4C8C0}" type="datetime1">
              <a:rPr lang="it-IT" smtClean="0"/>
              <a:t>22/02/24</a:t>
            </a:fld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359FC8-4B42-452C-8A44-7EB1F44C94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08E50C-8D6D-4614-B668-9C9ECDE9E5C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Segnaposto testo 11">
            <a:extLst>
              <a:ext uri="{FF2B5EF4-FFF2-40B4-BE49-F238E27FC236}">
                <a16:creationId xmlns:a16="http://schemas.microsoft.com/office/drawing/2014/main" id="{57BC4862-F881-AA42-AD39-5A72079C09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961861"/>
            <a:ext cx="10515600" cy="3215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4244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6.emf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7.emf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>
            <a:extLst>
              <a:ext uri="{FF2B5EF4-FFF2-40B4-BE49-F238E27FC236}">
                <a16:creationId xmlns:a16="http://schemas.microsoft.com/office/drawing/2014/main" id="{AF5CAD79-F5F2-5742-97E5-505CF0955D6A}"/>
              </a:ext>
            </a:extLst>
          </p:cNvPr>
          <p:cNvSpPr/>
          <p:nvPr userDrawn="1"/>
        </p:nvSpPr>
        <p:spPr>
          <a:xfrm>
            <a:off x="0" y="0"/>
            <a:ext cx="12192000" cy="2947463"/>
          </a:xfrm>
          <a:prstGeom prst="rect">
            <a:avLst/>
          </a:prstGeom>
          <a:solidFill>
            <a:srgbClr val="5C3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4D00"/>
              </a:solidFill>
            </a:endParaRPr>
          </a:p>
        </p:txBody>
      </p:sp>
      <p:pic>
        <p:nvPicPr>
          <p:cNvPr id="9" name="Graphique 5" descr="Europe">
            <a:extLst>
              <a:ext uri="{FF2B5EF4-FFF2-40B4-BE49-F238E27FC236}">
                <a16:creationId xmlns:a16="http://schemas.microsoft.com/office/drawing/2014/main" id="{273D3865-5330-A141-901A-05B09BF55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5844" t="33701" r="22519" b="34015"/>
          <a:stretch/>
        </p:blipFill>
        <p:spPr>
          <a:xfrm>
            <a:off x="8595736" y="1060576"/>
            <a:ext cx="3602359" cy="1886888"/>
          </a:xfrm>
          <a:prstGeom prst="rect">
            <a:avLst/>
          </a:prstGeom>
        </p:spPr>
      </p:pic>
      <p:pic>
        <p:nvPicPr>
          <p:cNvPr id="10" name="Graphique 17" descr="Europe">
            <a:extLst>
              <a:ext uri="{FF2B5EF4-FFF2-40B4-BE49-F238E27FC236}">
                <a16:creationId xmlns:a16="http://schemas.microsoft.com/office/drawing/2014/main" id="{98CB55EC-7D81-2843-BA2D-EC40757F8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5654" t="66184" r="22519" b="10248"/>
          <a:stretch/>
        </p:blipFill>
        <p:spPr>
          <a:xfrm>
            <a:off x="8578513" y="2949475"/>
            <a:ext cx="3613487" cy="13774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BFC13B1-7D6A-FD4B-81AD-114891F05B1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6350" y="762312"/>
            <a:ext cx="4559300" cy="1574800"/>
          </a:xfrm>
          <a:prstGeom prst="rect">
            <a:avLst/>
          </a:prstGeom>
        </p:spPr>
      </p:pic>
      <p:sp>
        <p:nvSpPr>
          <p:cNvPr id="21" name="Rectangle 19">
            <a:extLst>
              <a:ext uri="{FF2B5EF4-FFF2-40B4-BE49-F238E27FC236}">
                <a16:creationId xmlns:a16="http://schemas.microsoft.com/office/drawing/2014/main" id="{5DD75B0B-D703-443B-8A7D-705E3E13C251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gradFill flip="none" rotWithShape="1">
            <a:gsLst>
              <a:gs pos="23000">
                <a:srgbClr val="7030A0"/>
              </a:gs>
              <a:gs pos="0">
                <a:srgbClr val="00206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Segnaposto numero diapositiva 5">
            <a:extLst>
              <a:ext uri="{FF2B5EF4-FFF2-40B4-BE49-F238E27FC236}">
                <a16:creationId xmlns:a16="http://schemas.microsoft.com/office/drawing/2014/main" id="{36073CED-0E5A-4D2A-95A3-8EFB63AC48DE}"/>
              </a:ext>
            </a:extLst>
          </p:cNvPr>
          <p:cNvSpPr txBox="1">
            <a:spLocks/>
          </p:cNvSpPr>
          <p:nvPr userDrawn="1"/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1102A62F-AE04-4C54-9D22-BC39181F0CFC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23" name="Segnaposto data 2">
            <a:extLst>
              <a:ext uri="{FF2B5EF4-FFF2-40B4-BE49-F238E27FC236}">
                <a16:creationId xmlns:a16="http://schemas.microsoft.com/office/drawing/2014/main" id="{D231DE46-AE57-4F02-8B17-0A3074A1B013}"/>
              </a:ext>
            </a:extLst>
          </p:cNvPr>
          <p:cNvSpPr txBox="1">
            <a:spLocks/>
          </p:cNvSpPr>
          <p:nvPr userDrawn="1"/>
        </p:nvSpPr>
        <p:spPr>
          <a:xfrm>
            <a:off x="8382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D7F72DBD-EC89-4EDD-A40C-37374D3EC315}" type="datetimeFigureOut">
              <a:rPr lang="it-IT" smtClean="0"/>
              <a:pPr/>
              <a:t>22/02/24</a:t>
            </a:fld>
            <a:endParaRPr lang="it-IT" dirty="0"/>
          </a:p>
        </p:txBody>
      </p:sp>
      <p:sp>
        <p:nvSpPr>
          <p:cNvPr id="4" name="Segnaposto titolo 3">
            <a:extLst>
              <a:ext uri="{FF2B5EF4-FFF2-40B4-BE49-F238E27FC236}">
                <a16:creationId xmlns:a16="http://schemas.microsoft.com/office/drawing/2014/main" id="{50B56766-A408-A541-B3EB-B2C9F42D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5646"/>
            <a:ext cx="7757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464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8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E135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AFCFDB9-A9B0-884E-8E01-B8115360B3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9" y="197454"/>
            <a:ext cx="1535578" cy="533187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AF5CAD79-F5F2-5742-97E5-505CF0955D6A}"/>
              </a:ext>
            </a:extLst>
          </p:cNvPr>
          <p:cNvSpPr/>
          <p:nvPr userDrawn="1"/>
        </p:nvSpPr>
        <p:spPr>
          <a:xfrm>
            <a:off x="0" y="897147"/>
            <a:ext cx="12192000" cy="5468828"/>
          </a:xfrm>
          <a:prstGeom prst="rect">
            <a:avLst/>
          </a:prstGeom>
          <a:solidFill>
            <a:srgbClr val="5C3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4D00"/>
              </a:solidFill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BCA6D88-5A7B-3540-9AAB-75512A19B115}"/>
              </a:ext>
            </a:extLst>
          </p:cNvPr>
          <p:cNvSpPr/>
          <p:nvPr userDrawn="1"/>
        </p:nvSpPr>
        <p:spPr>
          <a:xfrm>
            <a:off x="-992" y="897147"/>
            <a:ext cx="12192000" cy="36000"/>
          </a:xfrm>
          <a:prstGeom prst="rect">
            <a:avLst/>
          </a:prstGeom>
          <a:gradFill flip="none" rotWithShape="1">
            <a:gsLst>
              <a:gs pos="38000">
                <a:srgbClr val="7030A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CF0ED1E2-FED9-469C-95F1-3A14AAED7596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gradFill flip="none" rotWithShape="1">
            <a:gsLst>
              <a:gs pos="23000">
                <a:srgbClr val="7030A0"/>
              </a:gs>
              <a:gs pos="0">
                <a:srgbClr val="00206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58D9BED3-0162-4ABF-920D-EB0230955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33106A4-E89C-4499-B86C-627FAD070D87}" type="datetime1">
              <a:rPr lang="it-IT" smtClean="0"/>
              <a:t>22/02/24</a:t>
            </a:fld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82ACAD-0A2A-4F7B-9649-6C804F35B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E08E50C-8D6D-4614-B668-9C9ECDE9E5CF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itolo 7">
            <a:extLst>
              <a:ext uri="{FF2B5EF4-FFF2-40B4-BE49-F238E27FC236}">
                <a16:creationId xmlns:a16="http://schemas.microsoft.com/office/drawing/2014/main" id="{C366C9BA-98BA-2547-8A37-A2188049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9319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9">
            <a:extLst>
              <a:ext uri="{FF2B5EF4-FFF2-40B4-BE49-F238E27FC236}">
                <a16:creationId xmlns:a16="http://schemas.microsoft.com/office/drawing/2014/main" id="{3A8CE25C-D714-EA4C-B369-86B15052AC88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gradFill flip="none" rotWithShape="1">
            <a:gsLst>
              <a:gs pos="23000">
                <a:srgbClr val="7030A0"/>
              </a:gs>
              <a:gs pos="0">
                <a:srgbClr val="00206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014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1579" y="1744404"/>
            <a:ext cx="11066859" cy="415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>
              <a:buSzPct val="160000"/>
              <a:buFont typeface="Arial" panose="020B0604020202020204" pitchFamily="34" charset="0"/>
              <a:buChar char="•"/>
            </a:pPr>
            <a:r>
              <a:rPr lang="fr-FR" dirty="0"/>
              <a:t>Click to </a:t>
            </a:r>
            <a:r>
              <a:rPr lang="fr-FR" dirty="0" err="1"/>
              <a:t>modify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fr-FR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fr-FR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C91264-7644-1541-B9ED-5A715B01D2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61579" y="197454"/>
            <a:ext cx="1619587" cy="559412"/>
          </a:xfrm>
          <a:prstGeom prst="rect">
            <a:avLst/>
          </a:prstGeom>
        </p:spPr>
      </p:pic>
      <p:sp>
        <p:nvSpPr>
          <p:cNvPr id="8" name="Rectangle 19">
            <a:extLst>
              <a:ext uri="{FF2B5EF4-FFF2-40B4-BE49-F238E27FC236}">
                <a16:creationId xmlns:a16="http://schemas.microsoft.com/office/drawing/2014/main" id="{B1DA4C38-DB3C-1042-85CC-4300B4769A73}"/>
              </a:ext>
            </a:extLst>
          </p:cNvPr>
          <p:cNvSpPr/>
          <p:nvPr userDrawn="1"/>
        </p:nvSpPr>
        <p:spPr>
          <a:xfrm>
            <a:off x="-992" y="897147"/>
            <a:ext cx="12192000" cy="36000"/>
          </a:xfrm>
          <a:prstGeom prst="rect">
            <a:avLst/>
          </a:prstGeom>
          <a:gradFill flip="none" rotWithShape="1">
            <a:gsLst>
              <a:gs pos="38000">
                <a:srgbClr val="7030A0"/>
              </a:gs>
              <a:gs pos="100000">
                <a:srgbClr val="FF4D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369874-D3BE-BF4C-B575-740FB9EE47E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9" y="197454"/>
            <a:ext cx="1535578" cy="533187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FA25793-374C-453E-8894-5C3CB98E2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68015B8-67BE-4790-95F0-2E3DDF6B9461}" type="datetime1">
              <a:rPr lang="it-IT" smtClean="0"/>
              <a:t>22/02/24</a:t>
            </a:fld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6242BC-7AF7-4371-B647-16AB008A9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46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C49C06D5-5F89-43FA-8DB7-2F82752E8D6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6" name="Segnaposto titolo 5">
            <a:extLst>
              <a:ext uri="{FF2B5EF4-FFF2-40B4-BE49-F238E27FC236}">
                <a16:creationId xmlns:a16="http://schemas.microsoft.com/office/drawing/2014/main" id="{08EBDFDA-9DD4-8F4E-B771-328B1CC3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38" y="321011"/>
            <a:ext cx="9248826" cy="32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3999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600" b="0">
          <a:solidFill>
            <a:srgbClr val="2E135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5pPr>
      <a:lvl6pPr marL="428625"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6pPr>
      <a:lvl7pPr marL="857250"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7pPr>
      <a:lvl8pPr marL="1285875"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8pPr>
      <a:lvl9pPr marL="1714500" algn="r" rtl="0" eaLnBrk="1" fontAlgn="base" hangingPunct="1">
        <a:spcBef>
          <a:spcPct val="0"/>
        </a:spcBef>
        <a:spcAft>
          <a:spcPct val="0"/>
        </a:spcAft>
        <a:defRPr sz="2625">
          <a:solidFill>
            <a:srgbClr val="B5010C"/>
          </a:solidFill>
          <a:latin typeface="Trebuchet MS" pitchFamily="34" charset="0"/>
        </a:defRPr>
      </a:lvl9pPr>
    </p:titleStyle>
    <p:bodyStyle>
      <a:lvl1pPr marL="321469" indent="-321469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2250" dirty="0">
          <a:solidFill>
            <a:srgbClr val="2E135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96516" indent="-267891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2250" dirty="0">
          <a:solidFill>
            <a:srgbClr val="2E135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071563" indent="-206872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1875" dirty="0">
          <a:solidFill>
            <a:srgbClr val="2E135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454051" indent="-214313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1688" dirty="0">
          <a:solidFill>
            <a:srgbClr val="2E1352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836539" indent="-214313" algn="l" defTabSz="6750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Courier New" panose="02070309020205020404" pitchFamily="49" charset="0"/>
        <a:buChar char="o"/>
        <a:defRPr lang="fr-FR" sz="1688" baseline="0" dirty="0">
          <a:solidFill>
            <a:srgbClr val="2E135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265164" indent="-214313" algn="l" rtl="0" eaLnBrk="1" fontAlgn="base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¢"/>
        <a:defRPr>
          <a:solidFill>
            <a:srgbClr val="636466"/>
          </a:solidFill>
          <a:latin typeface="+mn-lt"/>
        </a:defRPr>
      </a:lvl6pPr>
      <a:lvl7pPr marL="2693789" indent="-214313" algn="l" rtl="0" eaLnBrk="1" fontAlgn="base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¢"/>
        <a:defRPr>
          <a:solidFill>
            <a:srgbClr val="636466"/>
          </a:solidFill>
          <a:latin typeface="+mn-lt"/>
        </a:defRPr>
      </a:lvl7pPr>
      <a:lvl8pPr marL="3122414" indent="-214313" algn="l" rtl="0" eaLnBrk="1" fontAlgn="base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¢"/>
        <a:defRPr>
          <a:solidFill>
            <a:srgbClr val="636466"/>
          </a:solidFill>
          <a:latin typeface="+mn-lt"/>
        </a:defRPr>
      </a:lvl8pPr>
      <a:lvl9pPr marL="3551039" indent="-214313" algn="l" rtl="0" eaLnBrk="1" fontAlgn="base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¢"/>
        <a:defRPr>
          <a:solidFill>
            <a:srgbClr val="636466"/>
          </a:solidFill>
          <a:latin typeface="+mn-lt"/>
        </a:defRPr>
      </a:lvl9pPr>
    </p:bodyStyle>
    <p:otherStyle>
      <a:defPPr>
        <a:defRPr lang="fr-FR"/>
      </a:defPPr>
      <a:lvl1pPr marL="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28625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85875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43125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7175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00375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29000" algn="l" defTabSz="857250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he.net/about_ihe/faq/#What_is_the_IHE_Technical_Framework?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rofiles.ihe.net/ITI/IUA/index.html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rofiles.ihe.net/ITI/MHD/index.html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HE/IT-Infrastructure/projects/2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files.ihe.net/ITI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rofiles.ihe.net/ITI/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HE/IT-Infrastructure/projects/2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uild.fhir.org/ig/IHE/ITI.PDQm/branches/main/issues.html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rofiles.ihe.net/ITI/sIPS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rofiles.ihe.net/ITI/PCF/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uild.fhir.org/ig/IHE/ITI.DSUBm/branches/master/index.html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athon.ihe-europe.net/connectathon-week-202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rofiles.ihe.net/ITI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rofiles.ihe.net/ITI/TF/Volume1/ch-2.html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BD5BCF5-F69C-5F4E-AA5D-381D83E2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10" y="3554506"/>
            <a:ext cx="8368553" cy="1325563"/>
          </a:xfrm>
        </p:spPr>
        <p:txBody>
          <a:bodyPr>
            <a:normAutofit/>
          </a:bodyPr>
          <a:lstStyle/>
          <a:p>
            <a:r>
              <a:rPr lang="en-GB" sz="4000" b="0" i="0" u="none" strike="noStrike" dirty="0">
                <a:solidFill>
                  <a:srgbClr val="2E1352"/>
                </a:solidFill>
                <a:effectLst/>
                <a:latin typeface="Arial" panose="020B0604020202020204" pitchFamily="34" charset="0"/>
              </a:rPr>
              <a:t>2024 IHE-Europe </a:t>
            </a:r>
            <a:r>
              <a:rPr lang="en-GB" sz="4000" b="0" i="0" u="none" strike="noStrike" dirty="0" err="1">
                <a:solidFill>
                  <a:srgbClr val="2E1352"/>
                </a:solidFill>
                <a:effectLst/>
                <a:latin typeface="Arial" panose="020B0604020202020204" pitchFamily="34" charset="0"/>
              </a:rPr>
              <a:t>Connectathon</a:t>
            </a:r>
            <a:br>
              <a:rPr lang="en-GB" sz="4000" b="0" i="0" u="none" strike="noStrike" dirty="0">
                <a:solidFill>
                  <a:srgbClr val="2E1352"/>
                </a:solidFill>
                <a:effectLst/>
                <a:latin typeface="Arial" panose="020B0604020202020204" pitchFamily="34" charset="0"/>
              </a:rPr>
            </a:br>
            <a:r>
              <a:rPr lang="it-IT" sz="4000" dirty="0"/>
              <a:t>What’s new in IT-Infrastructure?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4A716801-50A6-693D-09BA-3FCEC13C90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1849" y="5335588"/>
            <a:ext cx="4167989" cy="842963"/>
          </a:xfrm>
        </p:spPr>
        <p:txBody>
          <a:bodyPr/>
          <a:lstStyle/>
          <a:p>
            <a:r>
              <a:rPr lang="it-IT" dirty="0"/>
              <a:t>Anne-Gaëlle BERGE</a:t>
            </a:r>
            <a:endParaRPr lang="it-IT" b="0" i="0" dirty="0">
              <a:solidFill>
                <a:srgbClr val="2E1352"/>
              </a:solidFill>
              <a:effectLst/>
              <a:latin typeface="Arial" panose="020B0604020202020204" pitchFamily="34" charset="0"/>
            </a:endParaRPr>
          </a:p>
          <a:p>
            <a:pPr marL="0" indent="0"/>
            <a:r>
              <a:rPr lang="it-IT" b="0" i="0" dirty="0">
                <a:solidFill>
                  <a:srgbClr val="2E1352"/>
                </a:solidFill>
                <a:effectLst/>
                <a:latin typeface="Arial" panose="020B0604020202020204" pitchFamily="34" charset="0"/>
              </a:rPr>
              <a:t>IHE-Europe Connectathon Technical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757214"/>
            <a:ext cx="116918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https://www.ihe.net/about_ihe/faq/ - What_is_the_IHE_Technical_Framework?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cs typeface="Arial" charset="0"/>
            </a:endParaRPr>
          </a:p>
          <a:p>
            <a:pPr algn="l"/>
            <a:endParaRPr lang="en-US" dirty="0">
              <a:solidFill>
                <a:srgbClr val="011892"/>
              </a:solidFill>
              <a:cs typeface="Arial" charset="0"/>
            </a:endParaRPr>
          </a:p>
        </p:txBody>
      </p:sp>
      <p:pic>
        <p:nvPicPr>
          <p:cNvPr id="6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A088D09-D7DA-3F87-1C60-6C2492AD0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8" y="1452387"/>
            <a:ext cx="9581661" cy="39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2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Internet User Authorization (IUA)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2"/>
            <a:ext cx="9493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https://profiles.ihe.net/ITI/IUA/index.html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solidFill>
                <a:srgbClr val="0260BF"/>
              </a:solidFill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6982F-7BA3-982E-1C34-B234B29B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729" y="1121868"/>
            <a:ext cx="6482255" cy="4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Mobile access to Health Documents (MHD)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2"/>
            <a:ext cx="94937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https://profiles.ihe.net/ITI/MHD/index.html</a:t>
            </a:r>
            <a:endParaRPr lang="en-US" dirty="0"/>
          </a:p>
          <a:p>
            <a:pPr>
              <a:spcAft>
                <a:spcPts val="0"/>
              </a:spcAft>
            </a:pPr>
            <a:endParaRPr lang="en-US" dirty="0">
              <a:solidFill>
                <a:srgbClr val="0260BF"/>
              </a:solidFill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E67BA-8932-F192-C9B7-40D1B4087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92"/>
          <a:stretch/>
        </p:blipFill>
        <p:spPr>
          <a:xfrm>
            <a:off x="2605217" y="1095674"/>
            <a:ext cx="6631469" cy="480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IHE Profile Development Process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9491081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2000" dirty="0" err="1">
                <a:latin typeface="Arial"/>
                <a:cs typeface="Arial"/>
              </a:rPr>
              <a:t>Allmost</a:t>
            </a:r>
            <a:r>
              <a:rPr lang="en-GB" sz="2000" dirty="0">
                <a:latin typeface="Arial"/>
                <a:cs typeface="Arial"/>
              </a:rPr>
              <a:t> all IHE «mobile» Profiles are now published as FHIR Implementation Guides with</a:t>
            </a:r>
            <a:endParaRPr lang="en-GB" sz="2000" dirty="0">
              <a:cs typeface="Arial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Actors, Transactions defined</a:t>
            </a:r>
            <a:endParaRPr lang="en-GB" sz="2000" dirty="0">
              <a:cs typeface="Arial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Conformance Resources (</a:t>
            </a:r>
            <a:r>
              <a:rPr lang="en-GB" sz="2000" dirty="0" err="1">
                <a:latin typeface="Arial"/>
                <a:cs typeface="Arial"/>
              </a:rPr>
              <a:t>StructureDefinitions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dirty="0" err="1">
                <a:latin typeface="Arial"/>
                <a:cs typeface="Arial"/>
              </a:rPr>
              <a:t>ValueSets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dirty="0" err="1">
                <a:latin typeface="Arial"/>
                <a:cs typeface="Arial"/>
              </a:rPr>
              <a:t>CodeSytems</a:t>
            </a:r>
            <a:r>
              <a:rPr lang="en-GB" sz="2000" dirty="0">
                <a:latin typeface="Arial"/>
                <a:cs typeface="Arial"/>
              </a:rPr>
              <a:t>, </a:t>
            </a:r>
            <a:r>
              <a:rPr lang="en-GB" sz="2000" dirty="0" err="1">
                <a:latin typeface="Arial"/>
                <a:cs typeface="Arial"/>
              </a:rPr>
              <a:t>ConceptMaps</a:t>
            </a:r>
            <a:r>
              <a:rPr lang="en-GB" sz="2000" dirty="0">
                <a:latin typeface="Arial"/>
                <a:cs typeface="Arial"/>
              </a:rPr>
              <a:t>, Extensions etc)</a:t>
            </a:r>
            <a:endParaRPr lang="en-GB" sz="2000" dirty="0">
              <a:cs typeface="Arial" charset="0"/>
            </a:endParaRPr>
          </a:p>
          <a:p>
            <a:pPr marL="742950" lvl="1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and with examples!</a:t>
            </a:r>
            <a:endParaRPr lang="en-GB" sz="2000">
              <a:latin typeface="Arial"/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cs typeface="Arial" charset="0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Facilitates also testing because Implementation Guides can be used for validation during development. </a:t>
            </a:r>
            <a:endParaRPr lang="en-GB" sz="200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81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IHE Profile Development Process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783553" y="1714404"/>
            <a:ext cx="9491081" cy="313990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IHE ITI Planning Committee and Technical Committee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Work Item Proposal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Monthly Planning Meeting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Bi-weekly Telcos for Work Items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4 yearly F2F or virtual weekly meeting for work item development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Public Comment Phase</a:t>
            </a:r>
            <a:endParaRPr lang="en-GB" sz="2000" dirty="0"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Trial Implementation</a:t>
            </a:r>
            <a:endParaRPr lang="en-GB" dirty="0"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fontAlgn="auto">
              <a:spcAft>
                <a:spcPts val="0"/>
              </a:spcAft>
            </a:pPr>
            <a:r>
              <a:rPr lang="en-US" dirty="0">
                <a:latin typeface="Arial"/>
                <a:cs typeface="Arial"/>
                <a:hlinkClick r:id="rId2"/>
              </a:rPr>
              <a:t>https://github.com/IHE/IT-Infrastructure/projects/2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Revised Profiles since August 2023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633964" y="1714404"/>
            <a:ext cx="9398415" cy="38178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Asynchronous AS4 Option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/>
              <a:t>Cross-Community Document Reliable Interchange (XCDR)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/>
              <a:t>Cross-Community Patient Discovery (XCPD) Health Data Locator and Revoke Option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/>
              <a:t>Extensions to the Document Metadata Subscription (DSUB) Profile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Remove Metadata and Documents (RMD)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XDS Metadata Update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600" dirty="0">
              <a:latin typeface="Arial"/>
              <a:cs typeface="Arial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Add RESTful ATNA (Query and Feed)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Mobile access to Health Documents (MHD)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Mobile Health Document Sharing (MHDS)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Mobile Care Services Discovery (</a:t>
            </a:r>
            <a:r>
              <a:rPr lang="en-GB" sz="1600" dirty="0" err="1">
                <a:latin typeface="Arial"/>
                <a:cs typeface="Arial"/>
              </a:rPr>
              <a:t>mCSD</a:t>
            </a:r>
            <a:r>
              <a:rPr lang="en-GB" sz="1600" dirty="0">
                <a:latin typeface="Arial"/>
                <a:cs typeface="Arial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Basic Audit Log Patterns (BALP)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Patient Master Identity Registry (PMIR)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Sharing </a:t>
            </a:r>
            <a:r>
              <a:rPr lang="en-GB" sz="1600" dirty="0" err="1">
                <a:latin typeface="Arial"/>
                <a:cs typeface="Arial"/>
              </a:rPr>
              <a:t>Valuesets</a:t>
            </a:r>
            <a:r>
              <a:rPr lang="en-GB" sz="1600" dirty="0">
                <a:latin typeface="Arial"/>
                <a:cs typeface="Arial"/>
              </a:rPr>
              <a:t>, Codes, and Maps (SVCM)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600" dirty="0">
                <a:latin typeface="Arial"/>
                <a:cs typeface="Arial"/>
              </a:rPr>
              <a:t>Patient Identifier Cross-reference for Mobile (</a:t>
            </a:r>
            <a:r>
              <a:rPr lang="en-GB" sz="1600" dirty="0" err="1">
                <a:latin typeface="Arial"/>
                <a:cs typeface="Arial"/>
              </a:rPr>
              <a:t>PIXm</a:t>
            </a:r>
            <a:r>
              <a:rPr lang="en-GB" sz="1600" dirty="0">
                <a:latin typeface="Arial"/>
                <a:cs typeface="Arial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dirty="0">
                <a:latin typeface="Arial"/>
                <a:cs typeface="Arial"/>
                <a:hlinkClick r:id="rId2"/>
              </a:rPr>
              <a:t>https://profiles.ihe.net/ITI/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87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Major Profile Updates since August 2023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633964" y="1714404"/>
            <a:ext cx="9398415" cy="38178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New Profiles: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Sharing of IPS (</a:t>
            </a:r>
            <a:r>
              <a:rPr lang="en-GB" sz="2000" dirty="0" err="1">
                <a:latin typeface="Arial"/>
                <a:cs typeface="Arial"/>
              </a:rPr>
              <a:t>sIPS</a:t>
            </a:r>
            <a:r>
              <a:rPr lang="en-GB" sz="2000" dirty="0">
                <a:latin typeface="Arial"/>
                <a:cs typeface="Arial"/>
              </a:rPr>
              <a:t>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Document Subscription for Mobile (</a:t>
            </a:r>
            <a:r>
              <a:rPr lang="en-GB" sz="2000" dirty="0" err="1">
                <a:latin typeface="Arial"/>
                <a:cs typeface="Arial"/>
              </a:rPr>
              <a:t>DSUBm</a:t>
            </a:r>
            <a:r>
              <a:rPr lang="en-GB" sz="2000" dirty="0">
                <a:latin typeface="Arial"/>
                <a:cs typeface="Arial"/>
              </a:rPr>
              <a:t>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Privacy Consent on FHIR (PCF)</a:t>
            </a:r>
          </a:p>
          <a:p>
            <a:pPr algn="l"/>
            <a:endParaRPr lang="en-GB" sz="2000" dirty="0">
              <a:latin typeface="Arial"/>
              <a:cs typeface="Arial"/>
            </a:endParaRPr>
          </a:p>
          <a:p>
            <a:pPr algn="l"/>
            <a:r>
              <a:rPr lang="en-GB" sz="2000" dirty="0">
                <a:latin typeface="Arial"/>
                <a:cs typeface="Arial"/>
              </a:rPr>
              <a:t>New FHIR Implementation Guides: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Non-patient File Sharing (NPFS) as Implementation Guide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Mobile Cross-Enterprise Document Data Element Extraction (</a:t>
            </a:r>
            <a:r>
              <a:rPr lang="en-GB" sz="2000" dirty="0" err="1">
                <a:latin typeface="Arial"/>
                <a:cs typeface="Arial"/>
              </a:rPr>
              <a:t>mXDE</a:t>
            </a:r>
            <a:r>
              <a:rPr lang="en-GB" sz="2000" dirty="0">
                <a:latin typeface="Arial"/>
                <a:cs typeface="Arial"/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/>
            <a:r>
              <a:rPr lang="en-GB" sz="2000" dirty="0">
                <a:latin typeface="Arial"/>
                <a:cs typeface="Arial"/>
              </a:rPr>
              <a:t>Significant Update: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Patient Demographics Query for mobile (</a:t>
            </a:r>
            <a:r>
              <a:rPr lang="en-GB" sz="2000" dirty="0" err="1">
                <a:latin typeface="Arial"/>
                <a:cs typeface="Arial"/>
              </a:rPr>
              <a:t>PDQm</a:t>
            </a:r>
            <a:r>
              <a:rPr lang="en-GB" sz="2000" dirty="0">
                <a:latin typeface="Arial"/>
                <a:cs typeface="Arial"/>
              </a:rPr>
              <a:t>) with $match</a:t>
            </a:r>
          </a:p>
          <a:p>
            <a:pPr algn="l"/>
            <a:endParaRPr lang="en-GB" sz="2000" dirty="0">
              <a:latin typeface="Arial"/>
              <a:cs typeface="Arial"/>
            </a:endParaRPr>
          </a:p>
          <a:p>
            <a:pPr algn="l"/>
            <a:endParaRPr lang="en-GB" sz="20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dirty="0">
                <a:latin typeface="Arial"/>
                <a:cs typeface="Arial"/>
                <a:hlinkClick r:id="rId2"/>
              </a:rPr>
              <a:t>https://profiles.ihe.net/ITI/</a:t>
            </a:r>
            <a:endParaRPr lang="en-US"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64AC2-9D4D-C7A6-E338-BBF4183D693C}"/>
              </a:ext>
            </a:extLst>
          </p:cNvPr>
          <p:cNvSpPr txBox="1"/>
          <p:nvPr/>
        </p:nvSpPr>
        <p:spPr>
          <a:xfrm>
            <a:off x="3229232" y="252901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24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In development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793791"/>
            <a:ext cx="8215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https://github.com/IHE/IT-Infrastructure/projects/2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D57BE63C-6FE7-ED7B-5451-6EB1EBBF25BA}"/>
              </a:ext>
            </a:extLst>
          </p:cNvPr>
          <p:cNvSpPr txBox="1"/>
          <p:nvPr/>
        </p:nvSpPr>
        <p:spPr>
          <a:xfrm>
            <a:off x="633964" y="1714404"/>
            <a:ext cx="9398415" cy="38178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Scheduling for Mobile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ITI sex and gender profiling (CP)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DSG handling of JSON signature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Finance and Insurance Services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Update HIE Whitepaper based on recent profiles and updates</a:t>
            </a:r>
          </a:p>
          <a:p>
            <a:pPr algn="l"/>
            <a:endParaRPr lang="en-GB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30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 – </a:t>
            </a:r>
            <a:r>
              <a:rPr lang="en-GB" sz="3600" dirty="0" err="1">
                <a:latin typeface="Arial"/>
                <a:cs typeface="Arial"/>
              </a:rPr>
              <a:t>PDQm</a:t>
            </a:r>
            <a:r>
              <a:rPr lang="en-GB" sz="3600" dirty="0">
                <a:latin typeface="Arial"/>
                <a:cs typeface="Arial"/>
              </a:rPr>
              <a:t> with $match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655292"/>
            <a:ext cx="82150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https://build.fhir.org/ig/IHE/ITI.PDQm/branches/main/issues.html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CAA04-9187-7807-D1FF-55C16249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47" y="1192491"/>
            <a:ext cx="6965865" cy="4470555"/>
          </a:xfrm>
          <a:prstGeom prst="rect">
            <a:avLst/>
          </a:prstGeom>
        </p:spPr>
      </p:pic>
      <p:sp>
        <p:nvSpPr>
          <p:cNvPr id="10" name="ZoneTexte 5">
            <a:extLst>
              <a:ext uri="{FF2B5EF4-FFF2-40B4-BE49-F238E27FC236}">
                <a16:creationId xmlns:a16="http://schemas.microsoft.com/office/drawing/2014/main" id="{EBA3B67F-9249-226C-7395-682EF07CCDBD}"/>
              </a:ext>
            </a:extLst>
          </p:cNvPr>
          <p:cNvSpPr txBox="1"/>
          <p:nvPr/>
        </p:nvSpPr>
        <p:spPr>
          <a:xfrm>
            <a:off x="7988589" y="1201878"/>
            <a:ext cx="3700903" cy="41948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Introduced ITI-119 Patient Demographics Match as an alternative to ITI-78 Mobile Patient Demographics Query</a:t>
            </a:r>
          </a:p>
        </p:txBody>
      </p:sp>
    </p:spTree>
    <p:extLst>
      <p:ext uri="{BB962C8B-B14F-4D97-AF65-F5344CB8AC3E}">
        <p14:creationId xmlns:p14="http://schemas.microsoft.com/office/powerpoint/2010/main" val="1778737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 – </a:t>
            </a:r>
            <a:r>
              <a:rPr lang="en-GB" sz="3600" dirty="0" err="1">
                <a:latin typeface="Arial"/>
                <a:cs typeface="Arial"/>
              </a:rPr>
              <a:t>sIPS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655292"/>
            <a:ext cx="82150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https://profiles.ihe.net/ITI/sIPS/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cs typeface="Arial" charset="0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EBA3B67F-9249-226C-7395-682EF07CCDBD}"/>
              </a:ext>
            </a:extLst>
          </p:cNvPr>
          <p:cNvSpPr txBox="1"/>
          <p:nvPr/>
        </p:nvSpPr>
        <p:spPr>
          <a:xfrm>
            <a:off x="7397579" y="1201878"/>
            <a:ext cx="4291914" cy="41948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Publishing an 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On Demand Access to an 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Retrieving an 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Pushing an IPS to a Recipient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A012AB-24E3-1BB7-0A3E-BB695182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1878"/>
            <a:ext cx="5986849" cy="42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7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D6D8DB07-5213-5946-B4CC-BF2B19971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425" y="3177349"/>
            <a:ext cx="9226825" cy="1308010"/>
          </a:xfrm>
        </p:spPr>
        <p:txBody>
          <a:bodyPr>
            <a:normAutofit/>
          </a:bodyPr>
          <a:lstStyle/>
          <a:p>
            <a:r>
              <a:rPr lang="it-IT" sz="2800" dirty="0">
                <a:latin typeface="+mn-lt"/>
                <a:cs typeface="Arial" panose="020B0604020202020204" pitchFamily="34" charset="0"/>
              </a:rPr>
              <a:t>Speakers: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C0FD2C-E8A1-784D-869B-B1D9F7054E4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94426" y="4357038"/>
            <a:ext cx="3095346" cy="1470752"/>
          </a:xfrm>
        </p:spPr>
        <p:txBody>
          <a:bodyPr>
            <a:normAutofit/>
          </a:bodyPr>
          <a:lstStyle/>
          <a:p>
            <a:r>
              <a:rPr lang="it-IT" b="1" dirty="0">
                <a:latin typeface="+mn-lt"/>
              </a:rPr>
              <a:t>John Moehrke</a:t>
            </a:r>
          </a:p>
          <a:p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Architect: Healthcare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Informatics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 Standards -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Interoperability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,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Privacy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, and Security</a:t>
            </a:r>
            <a:br>
              <a:rPr lang="fr-FR" sz="1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IHE Co-Chair IT Infrastructure Planning and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Technical</a:t>
            </a:r>
            <a:br>
              <a:rPr lang="fr-FR" sz="100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HL7 Co-Chair Security WG, FHIR FMG, FHIR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facilitator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, and FHIR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Foundation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founding</a:t>
            </a:r>
            <a:r>
              <a:rPr lang="fr-FR" sz="10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fr-FR" sz="1000" dirty="0" err="1">
                <a:effectLst/>
                <a:latin typeface="+mn-lt"/>
                <a:ea typeface="Calibri" panose="020F0502020204030204" pitchFamily="34" charset="0"/>
              </a:rPr>
              <a:t>member</a:t>
            </a:r>
            <a:endParaRPr lang="it-IT" sz="1000" dirty="0">
              <a:latin typeface="+mn-lt"/>
            </a:endParaRP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78A56AC-8E94-A81A-16BD-2BC9892B1B46}"/>
              </a:ext>
            </a:extLst>
          </p:cNvPr>
          <p:cNvPicPr>
            <a:picLocks noGrp="1" noChangeAspect="1"/>
          </p:cNvPicPr>
          <p:nvPr>
            <p:ph sz="half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9952" y="4095280"/>
            <a:ext cx="1362809" cy="1400981"/>
          </a:xfr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359E3548-F280-4F58-1E84-9450272FA34A}"/>
              </a:ext>
            </a:extLst>
          </p:cNvPr>
          <p:cNvPicPr>
            <a:picLocks noGrp="1" noChangeAspect="1"/>
          </p:cNvPicPr>
          <p:nvPr>
            <p:ph sz="half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527" y="4095280"/>
            <a:ext cx="1362809" cy="1323513"/>
          </a:xfr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2E4E14E3-ACFD-5AA6-18CC-C16AA7632EB5}"/>
              </a:ext>
            </a:extLst>
          </p:cNvPr>
          <p:cNvSpPr txBox="1">
            <a:spLocks/>
          </p:cNvSpPr>
          <p:nvPr/>
        </p:nvSpPr>
        <p:spPr>
          <a:xfrm>
            <a:off x="7865314" y="4413628"/>
            <a:ext cx="3705185" cy="14707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it-IT" b="1" dirty="0">
                <a:latin typeface="+mn-lt"/>
              </a:rPr>
              <a:t>Oliver Egger</a:t>
            </a:r>
          </a:p>
          <a:p>
            <a:pPr fontAlgn="auto">
              <a:spcAft>
                <a:spcPts val="0"/>
              </a:spcAft>
            </a:pPr>
            <a:r>
              <a:rPr lang="fr-FR" sz="1000" dirty="0" err="1">
                <a:latin typeface="+mn-lt"/>
              </a:rPr>
              <a:t>eHealth</a:t>
            </a:r>
            <a:r>
              <a:rPr lang="fr-FR" sz="1000" dirty="0">
                <a:latin typeface="+mn-lt"/>
              </a:rPr>
              <a:t> Architect</a:t>
            </a:r>
            <a:br>
              <a:rPr lang="fr-FR" sz="1000" dirty="0">
                <a:latin typeface="+mn-lt"/>
              </a:rPr>
            </a:br>
            <a:r>
              <a:rPr lang="fr-FR" sz="1000" dirty="0" err="1">
                <a:latin typeface="+mn-lt"/>
              </a:rPr>
              <a:t>Founder</a:t>
            </a:r>
            <a:r>
              <a:rPr lang="fr-FR" sz="1000" dirty="0">
                <a:latin typeface="+mn-lt"/>
              </a:rPr>
              <a:t> of ahdis.ag</a:t>
            </a:r>
            <a:br>
              <a:rPr lang="fr-FR" sz="1000" dirty="0">
                <a:latin typeface="+mn-lt"/>
              </a:rPr>
            </a:br>
            <a:r>
              <a:rPr lang="fr-FR" sz="1000" dirty="0">
                <a:latin typeface="+mn-lt"/>
              </a:rPr>
              <a:t>IHE International ITI </a:t>
            </a:r>
            <a:r>
              <a:rPr lang="fr-FR" sz="1000" dirty="0" err="1">
                <a:latin typeface="+mn-lt"/>
              </a:rPr>
              <a:t>Technical</a:t>
            </a:r>
            <a:r>
              <a:rPr lang="fr-FR" sz="1000" dirty="0">
                <a:latin typeface="+mn-lt"/>
              </a:rPr>
              <a:t> </a:t>
            </a:r>
            <a:r>
              <a:rPr lang="fr-FR" sz="1000" dirty="0" err="1">
                <a:latin typeface="+mn-lt"/>
              </a:rPr>
              <a:t>Commitee</a:t>
            </a:r>
            <a:r>
              <a:rPr lang="fr-FR" sz="1000" dirty="0">
                <a:latin typeface="+mn-lt"/>
              </a:rPr>
              <a:t> Co-Chair</a:t>
            </a:r>
            <a:br>
              <a:rPr lang="fr-FR" sz="1000" dirty="0">
                <a:latin typeface="+mn-lt"/>
              </a:rPr>
            </a:br>
            <a:r>
              <a:rPr lang="fr-FR" sz="1000" dirty="0">
                <a:latin typeface="+mn-lt"/>
              </a:rPr>
              <a:t>IHE Suisse </a:t>
            </a:r>
            <a:r>
              <a:rPr lang="fr-FR" sz="1000" dirty="0" err="1">
                <a:latin typeface="+mn-lt"/>
              </a:rPr>
              <a:t>member</a:t>
            </a:r>
            <a:br>
              <a:rPr lang="fr-FR" sz="1000" dirty="0">
                <a:latin typeface="+mn-lt"/>
              </a:rPr>
            </a:br>
            <a:r>
              <a:rPr lang="fr-FR" sz="1000" dirty="0">
                <a:latin typeface="+mn-lt"/>
              </a:rPr>
              <a:t>HL7.ch </a:t>
            </a:r>
            <a:r>
              <a:rPr lang="fr-FR" sz="1000" dirty="0" err="1">
                <a:latin typeface="+mn-lt"/>
              </a:rPr>
              <a:t>member</a:t>
            </a:r>
            <a:r>
              <a:rPr lang="fr-FR" sz="1000" dirty="0">
                <a:latin typeface="+mn-lt"/>
              </a:rPr>
              <a:t> </a:t>
            </a:r>
            <a:br>
              <a:rPr lang="fr-FR" sz="1000" dirty="0">
                <a:latin typeface="+mn-lt"/>
              </a:rPr>
            </a:br>
            <a:endParaRPr lang="it-IT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047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 – PCF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655292"/>
            <a:ext cx="82150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https://profiles.ihe.net/ITI/PCF/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cs typeface="Arial" charset="0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EBA3B67F-9249-226C-7395-682EF07CCDBD}"/>
              </a:ext>
            </a:extLst>
          </p:cNvPr>
          <p:cNvSpPr txBox="1"/>
          <p:nvPr/>
        </p:nvSpPr>
        <p:spPr>
          <a:xfrm>
            <a:off x="7397579" y="1201878"/>
            <a:ext cx="4291914" cy="41948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The Privacy Consent on FHIR (PCF) builds upon a basic Identity and Authorization model of Internet User Authorization (IUA) to provide consent-based access control. </a:t>
            </a:r>
          </a:p>
          <a:p>
            <a:pPr algn="l"/>
            <a:endParaRPr lang="en-GB" sz="2000" dirty="0">
              <a:latin typeface="Arial"/>
              <a:cs typeface="Arial"/>
            </a:endParaRPr>
          </a:p>
          <a:p>
            <a:pPr algn="l"/>
            <a:r>
              <a:rPr lang="en-GB" sz="2000" dirty="0">
                <a:latin typeface="Arial"/>
                <a:cs typeface="Arial"/>
              </a:rPr>
              <a:t>The Privacy Consent on FHIR is thus focused only on Access Control decisions regarding the parameters of the data subject (patient) privacy consent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3D50D-85A8-492A-2FEE-B50123945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97" y="1097079"/>
            <a:ext cx="6198476" cy="44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8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Hot profiles for CAT – </a:t>
            </a:r>
            <a:r>
              <a:rPr lang="en-GB" sz="3600" dirty="0" err="1">
                <a:latin typeface="Arial"/>
                <a:cs typeface="Arial"/>
              </a:rPr>
              <a:t>DSUBm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C6A13-D9F8-167F-3D2F-ACE8AAE34E30}"/>
              </a:ext>
            </a:extLst>
          </p:cNvPr>
          <p:cNvSpPr txBox="1"/>
          <p:nvPr/>
        </p:nvSpPr>
        <p:spPr>
          <a:xfrm>
            <a:off x="711740" y="5655293"/>
            <a:ext cx="82150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https://build.fhir.org/ig/IHE/ITI.DSUBm/branches/master/index.html</a:t>
            </a:r>
            <a:endParaRPr lang="en-US" dirty="0">
              <a:latin typeface="Arial"/>
              <a:cs typeface="Arial"/>
            </a:endParaRPr>
          </a:p>
          <a:p>
            <a:pPr algn="l"/>
            <a:endParaRPr lang="en-US" dirty="0">
              <a:cs typeface="Arial" charset="0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EBA3B67F-9249-226C-7395-682EF07CCDBD}"/>
              </a:ext>
            </a:extLst>
          </p:cNvPr>
          <p:cNvSpPr txBox="1"/>
          <p:nvPr/>
        </p:nvSpPr>
        <p:spPr>
          <a:xfrm>
            <a:off x="7397578" y="1201878"/>
            <a:ext cx="4679091" cy="41948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Passed from R4B to R4 version of FHIR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Profiling the </a:t>
            </a:r>
            <a:r>
              <a:rPr lang="en-GB" sz="2000" dirty="0" err="1">
                <a:latin typeface="Arial"/>
                <a:cs typeface="Arial"/>
              </a:rPr>
              <a:t>SubscriptionTopic</a:t>
            </a:r>
            <a:r>
              <a:rPr lang="en-GB" sz="2000" dirty="0">
                <a:latin typeface="Arial"/>
                <a:cs typeface="Arial"/>
              </a:rPr>
              <a:t> as Basic resource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Profiling the </a:t>
            </a:r>
            <a:r>
              <a:rPr lang="en-GB" sz="2000" dirty="0" err="1">
                <a:latin typeface="Arial"/>
                <a:cs typeface="Arial"/>
              </a:rPr>
              <a:t>SubscriptionStatus</a:t>
            </a:r>
            <a:r>
              <a:rPr lang="en-GB" sz="2000" dirty="0">
                <a:latin typeface="Arial"/>
                <a:cs typeface="Arial"/>
              </a:rPr>
              <a:t> as Parameter resource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Eliminated the duplication of MHD artifacts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32198-9754-C8F8-E4F9-B7BF0591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40" y="1636501"/>
            <a:ext cx="6489357" cy="35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D6D8DB07-5213-5946-B4CC-BF2B19971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502" y="4271502"/>
            <a:ext cx="2407902" cy="633934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it-IT" sz="2800" dirty="0">
                <a:latin typeface="+mn-lt"/>
                <a:cs typeface="Arial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4042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Police, texte, Graphique, graphisme&#10;&#10;Description générée automatiquement">
            <a:extLst>
              <a:ext uri="{FF2B5EF4-FFF2-40B4-BE49-F238E27FC236}">
                <a16:creationId xmlns:a16="http://schemas.microsoft.com/office/drawing/2014/main" id="{CD841587-E50F-DC87-4AAF-7A771ECA4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1828800"/>
            <a:ext cx="94011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4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377526-AD3A-5CFA-206E-2A94BC47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02/02/2023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7348F1-15A0-7DCB-1C2D-F5E427117E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9B05CE5-5F90-B6C5-02D5-234C62CE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400">
                <a:latin typeface="Arial"/>
                <a:cs typeface="Arial"/>
              </a:rPr>
              <a:t>How to register to the event?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C88FCD-8E43-9A60-BD08-CB41C32F4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38" y="1017233"/>
            <a:ext cx="6955399" cy="50320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CFE037F-27E6-8EAD-2A15-F88E4069F163}"/>
              </a:ext>
            </a:extLst>
          </p:cNvPr>
          <p:cNvSpPr txBox="1"/>
          <p:nvPr/>
        </p:nvSpPr>
        <p:spPr>
          <a:xfrm>
            <a:off x="7760166" y="6049274"/>
            <a:ext cx="44440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https://connectathon.ihe-europe.net/connectathon-week-2024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11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Agenda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8553235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cs typeface="Arial"/>
              </a:rPr>
              <a:t>Introduction of the IT-Infrastructure </a:t>
            </a:r>
            <a:r>
              <a:rPr lang="fr-FR" sz="2000" dirty="0" err="1">
                <a:latin typeface="Arial"/>
                <a:cs typeface="Arial"/>
              </a:rPr>
              <a:t>domain</a:t>
            </a:r>
            <a:r>
              <a:rPr lang="fr-FR" sz="2000" dirty="0">
                <a:latin typeface="Arial"/>
                <a:cs typeface="Arial"/>
              </a:rPr>
              <a:t>: </a:t>
            </a:r>
            <a:r>
              <a:rPr lang="fr-FR" sz="2000" dirty="0" err="1">
                <a:latin typeface="Arial"/>
                <a:cs typeface="Arial"/>
              </a:rPr>
              <a:t>what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does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it</a:t>
            </a:r>
            <a:r>
              <a:rPr lang="fr-FR" sz="2000" dirty="0">
                <a:latin typeface="Arial"/>
                <a:cs typeface="Arial"/>
              </a:rPr>
              <a:t> cover in </a:t>
            </a:r>
            <a:r>
              <a:rPr lang="fr-FR" sz="2000" dirty="0" err="1">
                <a:latin typeface="Arial"/>
                <a:cs typeface="Arial"/>
              </a:rPr>
              <a:t>terms</a:t>
            </a:r>
            <a:r>
              <a:rPr lang="fr-FR" sz="2000" dirty="0">
                <a:latin typeface="Arial"/>
                <a:cs typeface="Arial"/>
              </a:rPr>
              <a:t> of business cases</a:t>
            </a:r>
            <a:br>
              <a:rPr lang="fr-FR" sz="2000" dirty="0">
                <a:latin typeface="Arial"/>
                <a:cs typeface="Arial"/>
              </a:rPr>
            </a:br>
            <a:endParaRPr lang="fr-FR" sz="2000" dirty="0"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/>
                <a:cs typeface="Arial"/>
              </a:rPr>
              <a:t>What</a:t>
            </a:r>
            <a:r>
              <a:rPr lang="fr-FR" sz="2000" dirty="0">
                <a:latin typeface="Arial"/>
                <a:cs typeface="Arial"/>
              </a:rPr>
              <a:t> </a:t>
            </a:r>
            <a:r>
              <a:rPr lang="fr-FR" sz="2000" dirty="0" err="1">
                <a:latin typeface="Arial"/>
                <a:cs typeface="Arial"/>
              </a:rPr>
              <a:t>is</a:t>
            </a:r>
            <a:r>
              <a:rPr lang="fr-FR" sz="2000" dirty="0">
                <a:latin typeface="Arial"/>
                <a:cs typeface="Arial"/>
              </a:rPr>
              <a:t> new </a:t>
            </a:r>
            <a:r>
              <a:rPr lang="fr-FR" sz="2000" dirty="0" err="1">
                <a:latin typeface="Arial"/>
                <a:cs typeface="Arial"/>
              </a:rPr>
              <a:t>since</a:t>
            </a:r>
            <a:r>
              <a:rPr lang="fr-FR" sz="2000" dirty="0">
                <a:latin typeface="Arial"/>
                <a:cs typeface="Arial"/>
              </a:rPr>
              <a:t> the last </a:t>
            </a:r>
            <a:r>
              <a:rPr lang="fr-FR" sz="2000" dirty="0" err="1">
                <a:latin typeface="Arial"/>
                <a:cs typeface="Arial"/>
              </a:rPr>
              <a:t>Connectathon</a:t>
            </a:r>
            <a:r>
              <a:rPr lang="fr-FR" sz="2000" dirty="0">
                <a:latin typeface="Arial"/>
                <a:cs typeface="Arial"/>
              </a:rPr>
              <a:t>?</a:t>
            </a:r>
            <a:br>
              <a:rPr lang="fr-FR" sz="2000" dirty="0">
                <a:latin typeface="Arial"/>
                <a:cs typeface="Arial"/>
              </a:rPr>
            </a:br>
            <a:endParaRPr lang="fr-FR" sz="2000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cs typeface="Arial"/>
              </a:rPr>
              <a:t>Focus on hot profiles</a:t>
            </a:r>
            <a:br>
              <a:rPr lang="fr-FR" sz="2000" dirty="0">
                <a:latin typeface="Arial"/>
                <a:cs typeface="Arial"/>
              </a:rPr>
            </a:br>
            <a:endParaRPr lang="fr-FR" sz="2000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cs typeface="Arial"/>
              </a:rPr>
              <a:t>Q&amp;A session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1717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8553235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The IT Infrastructure Domain defines interoperable infrastructure for the secure sharing  of healthcare information independent of clinical domain. Interoperable infrastructure is necessary to  support common IT functions for a variety of use cases but is rarely visible to the end user.</a:t>
            </a:r>
            <a:br>
              <a:rPr lang="en-GB" sz="2000" dirty="0">
                <a:latin typeface="Arial"/>
                <a:cs typeface="Arial"/>
              </a:rPr>
            </a:br>
            <a:endParaRPr lang="en-GB" sz="2000" dirty="0">
              <a:cs typeface="Arial" charset="0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Components supporting interoperable infrastructure may be embedded in applications but are often deployed as a shared resource within an organization or a regional or national health information exchange.</a:t>
            </a:r>
            <a:br>
              <a:rPr lang="en-GB" sz="2000" dirty="0">
                <a:latin typeface="Arial"/>
                <a:cs typeface="Arial"/>
              </a:rPr>
            </a:br>
            <a:endParaRPr lang="en-GB" sz="2000" dirty="0">
              <a:latin typeface="Arial"/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IHE ITI was established by HIMSS &amp; RSNA in 2002 in order to address use cases that cross multiple clinical domains and rely on a common IT Infrastructure.  </a:t>
            </a:r>
            <a:endParaRPr lang="en-GB" sz="2000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40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89571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0260BF"/>
                </a:solidFill>
                <a:latin typeface="Calibri"/>
                <a:cs typeface="Calibri"/>
                <a:hlinkClick r:id="rId2"/>
              </a:rPr>
              <a:t>https://profiles.ihe.net/ITI/</a:t>
            </a:r>
            <a:endParaRPr lang="en-US"/>
          </a:p>
          <a:p>
            <a:pPr>
              <a:spcAft>
                <a:spcPts val="0"/>
              </a:spcAft>
            </a:pPr>
            <a:endParaRPr lang="en-US" dirty="0">
              <a:solidFill>
                <a:srgbClr val="0260BF"/>
              </a:solidFill>
              <a:latin typeface="Calibri"/>
              <a:cs typeface="Calibri"/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02238529-4E15-A731-9642-8B549E681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9" y="1196234"/>
            <a:ext cx="8741507" cy="46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21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IT-Infrastructure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72FD4-2160-381B-47A7-DCDC224D78B2}"/>
              </a:ext>
            </a:extLst>
          </p:cNvPr>
          <p:cNvSpPr txBox="1"/>
          <p:nvPr/>
        </p:nvSpPr>
        <p:spPr>
          <a:xfrm>
            <a:off x="566377" y="5757214"/>
            <a:ext cx="116918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  <a:hlinkClick r:id="rId2"/>
              </a:rPr>
              <a:t>https://profiles.ihe.net/ITI/TF/Volume1/ch-2.html</a:t>
            </a:r>
            <a:endParaRPr lang="en-US" dirty="0"/>
          </a:p>
          <a:p>
            <a:pPr algn="l"/>
            <a:endParaRPr lang="en-US" dirty="0">
              <a:solidFill>
                <a:srgbClr val="011892"/>
              </a:solidFill>
              <a:cs typeface="Arial" charset="0"/>
            </a:endParaRPr>
          </a:p>
          <a:p>
            <a:pPr algn="l"/>
            <a:endParaRPr lang="en-US" dirty="0">
              <a:solidFill>
                <a:srgbClr val="011892"/>
              </a:solidFill>
              <a:cs typeface="Arial" charset="0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2D224D2-283E-4A93-E374-40D161A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7" y="1055321"/>
            <a:ext cx="8223738" cy="46252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927D43-0048-63EE-AF73-C65CAC5330D1}"/>
              </a:ext>
            </a:extLst>
          </p:cNvPr>
          <p:cNvSpPr/>
          <p:nvPr/>
        </p:nvSpPr>
        <p:spPr bwMode="auto">
          <a:xfrm>
            <a:off x="5318234" y="2932386"/>
            <a:ext cx="2774733" cy="2606565"/>
          </a:xfrm>
          <a:prstGeom prst="rect">
            <a:avLst/>
          </a:prstGeom>
          <a:solidFill>
            <a:schemeClr val="bg1">
              <a:alpha val="83673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BA13-9EFD-741C-7DCE-7ADDD1F4D8B8}"/>
              </a:ext>
            </a:extLst>
          </p:cNvPr>
          <p:cNvSpPr/>
          <p:nvPr/>
        </p:nvSpPr>
        <p:spPr bwMode="auto">
          <a:xfrm>
            <a:off x="2991312" y="1177438"/>
            <a:ext cx="2489834" cy="2017708"/>
          </a:xfrm>
          <a:prstGeom prst="rect">
            <a:avLst/>
          </a:prstGeom>
          <a:solidFill>
            <a:schemeClr val="bg1">
              <a:alpha val="83673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C49F17-C10E-AFF7-3D45-806A504BF603}"/>
              </a:ext>
            </a:extLst>
          </p:cNvPr>
          <p:cNvSpPr/>
          <p:nvPr/>
        </p:nvSpPr>
        <p:spPr bwMode="auto">
          <a:xfrm>
            <a:off x="5399690" y="1302047"/>
            <a:ext cx="2619703" cy="916873"/>
          </a:xfrm>
          <a:prstGeom prst="rect">
            <a:avLst/>
          </a:prstGeom>
          <a:solidFill>
            <a:schemeClr val="bg1">
              <a:alpha val="83673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>
                  <a:alpha val="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6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5CE8A81-BC11-9F42-8854-86EC49E0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9A2B7-2641-4D63-9768-50975D14F193}" type="datetime1">
              <a:rPr lang="it-IT" smtClean="0"/>
              <a:t>22/02/24</a:t>
            </a:fld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3038B0-27D9-8544-BEEC-A29B3E7DE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9C06D5-5F89-43FA-8DB7-2F82752E8D6A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5F97353-B896-DB44-A9CE-ACD8C2A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rial"/>
                <a:cs typeface="Arial"/>
              </a:rPr>
              <a:t>ITI – Profiles most tested at CAT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710E0B-9FA5-5776-E811-5582DA3C92C2}"/>
              </a:ext>
            </a:extLst>
          </p:cNvPr>
          <p:cNvSpPr txBox="1"/>
          <p:nvPr/>
        </p:nvSpPr>
        <p:spPr>
          <a:xfrm>
            <a:off x="838200" y="1461247"/>
            <a:ext cx="8637494" cy="24473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 fontAlgn="auto">
              <a:spcAft>
                <a:spcPts val="0"/>
              </a:spcAft>
            </a:pP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A7CDF2-E6D3-DBA4-2A05-3EAD0E3682EC}"/>
              </a:ext>
            </a:extLst>
          </p:cNvPr>
          <p:cNvSpPr txBox="1"/>
          <p:nvPr/>
        </p:nvSpPr>
        <p:spPr>
          <a:xfrm>
            <a:off x="1156447" y="1353670"/>
            <a:ext cx="8553235" cy="46233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Consistent Time (CT) </a:t>
            </a:r>
            <a:endParaRPr lang="en-GB" sz="20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Audit Trail and Node Authentication (ATNA) </a:t>
            </a:r>
            <a:endParaRPr lang="en-GB" sz="20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Cross-Enterprise Clinical Documents Share (</a:t>
            </a:r>
            <a:r>
              <a:rPr lang="en-GB" sz="2000" dirty="0" err="1">
                <a:latin typeface="Arial"/>
                <a:cs typeface="Arial"/>
              </a:rPr>
              <a:t>XDS.b</a:t>
            </a:r>
            <a:r>
              <a:rPr lang="en-GB" sz="2000" dirty="0">
                <a:latin typeface="Arial"/>
                <a:cs typeface="Arial"/>
              </a:rPr>
              <a:t>)</a:t>
            </a:r>
            <a:endParaRPr lang="en-GB" sz="20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2000" dirty="0"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>
                <a:latin typeface="Arial"/>
                <a:cs typeface="Arial"/>
              </a:rPr>
              <a:t> Mobile access to Health Documents (MHD)</a:t>
            </a:r>
            <a:endParaRPr lang="en-GB" sz="2000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/>
            </a:endParaRPr>
          </a:p>
          <a:p>
            <a:pPr marL="285750" indent="-285750" algn="l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5109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nal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_SLIDES">
  <a:themeElements>
    <a:clrScheme name="Personalizzati 7">
      <a:dk1>
        <a:srgbClr val="011892"/>
      </a:dk1>
      <a:lt1>
        <a:srgbClr val="FFFFFF"/>
      </a:lt1>
      <a:dk2>
        <a:srgbClr val="FF9300"/>
      </a:dk2>
      <a:lt2>
        <a:srgbClr val="FFFFFF"/>
      </a:lt2>
      <a:accent1>
        <a:srgbClr val="7F7F7F"/>
      </a:accent1>
      <a:accent2>
        <a:srgbClr val="BFBFBF"/>
      </a:accent2>
      <a:accent3>
        <a:srgbClr val="FFFFFF"/>
      </a:accent3>
      <a:accent4>
        <a:srgbClr val="011892"/>
      </a:accent4>
      <a:accent5>
        <a:srgbClr val="F17000"/>
      </a:accent5>
      <a:accent6>
        <a:srgbClr val="000000"/>
      </a:accent6>
      <a:hlink>
        <a:srgbClr val="0096FF"/>
      </a:hlink>
      <a:folHlink>
        <a:srgbClr val="0432FF"/>
      </a:folHlink>
    </a:clrScheme>
    <a:fontScheme name="Diapo_simple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/>
      <a:bodyPr vert="horz" lIns="91440" tIns="45720" rIns="91440" bIns="45720" rtlCol="0" anchor="ctr">
        <a:noAutofit/>
      </a:bodyPr>
      <a:lstStyle>
        <a:defPPr algn="l" fontAlgn="auto">
          <a:spcAft>
            <a:spcPts val="0"/>
          </a:spcAft>
          <a:defRPr dirty="0"/>
        </a:defPPr>
      </a:lstStyle>
    </a:txDef>
  </a:objectDefaults>
  <a:extraClrSchemeLst>
    <a:extraClrScheme>
      <a:clrScheme name="Diapo_simp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apo_simp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apo_simp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D569E3B5C81B418FA618914E047507" ma:contentTypeVersion="11" ma:contentTypeDescription="Crée un document." ma:contentTypeScope="" ma:versionID="534b63aaf948682aaf37d282a8968d62">
  <xsd:schema xmlns:xsd="http://www.w3.org/2001/XMLSchema" xmlns:xs="http://www.w3.org/2001/XMLSchema" xmlns:p="http://schemas.microsoft.com/office/2006/metadata/properties" xmlns:ns2="a0c6532b-f1dc-463f-8bd0-ca324dbc484e" xmlns:ns3="6d030360-98f1-4e2b-87b7-a0117ded85f3" targetNamespace="http://schemas.microsoft.com/office/2006/metadata/properties" ma:root="true" ma:fieldsID="1764ec9959f0fa62972d859691928f3f" ns2:_="" ns3:_="">
    <xsd:import namespace="a0c6532b-f1dc-463f-8bd0-ca324dbc484e"/>
    <xsd:import namespace="6d030360-98f1-4e2b-87b7-a0117ded85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c6532b-f1dc-463f-8bd0-ca324dbc48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24f0a411-b8dc-432a-816d-dd73b0319b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030360-98f1-4e2b-87b7-a0117ded85f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0efe580e-8573-48ba-9f57-db8e57b807cb}" ma:internalName="TaxCatchAll" ma:showField="CatchAllData" ma:web="6d030360-98f1-4e2b-87b7-a0117ded85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d030360-98f1-4e2b-87b7-a0117ded85f3" xsi:nil="true"/>
    <lcf76f155ced4ddcb4097134ff3c332f xmlns="a0c6532b-f1dc-463f-8bd0-ca324dbc484e">
      <Terms xmlns="http://schemas.microsoft.com/office/infopath/2007/PartnerControls"/>
    </lcf76f155ced4ddcb4097134ff3c332f>
    <SharedWithUsers xmlns="6d030360-98f1-4e2b-87b7-a0117ded85f3">
      <UserInfo>
        <DisplayName>Anne-Gaëlle BERGE</DisplayName>
        <AccountId>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81A6740-22EF-4717-B9EE-379DF6D654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29E2FD-5CD1-46A4-91F9-48D08CBD68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c6532b-f1dc-463f-8bd0-ca324dbc484e"/>
    <ds:schemaRef ds:uri="6d030360-98f1-4e2b-87b7-a0117ded85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D4F27E-46FC-4892-A958-BC570CD49C9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a0c6532b-f1dc-463f-8bd0-ca324dbc484e"/>
    <ds:schemaRef ds:uri="http://schemas.microsoft.com/office/infopath/2007/PartnerControls"/>
    <ds:schemaRef ds:uri="6d030360-98f1-4e2b-87b7-a0117ded85f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93</TotalTime>
  <Words>973</Words>
  <Application>Microsoft Macintosh PowerPoint</Application>
  <PresentationFormat>Widescreen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Narrow</vt:lpstr>
      <vt:lpstr>Calibri</vt:lpstr>
      <vt:lpstr>Courier New</vt:lpstr>
      <vt:lpstr>Trebuchet MS</vt:lpstr>
      <vt:lpstr>Wingdings 2</vt:lpstr>
      <vt:lpstr>Cover</vt:lpstr>
      <vt:lpstr>Internal_Cover</vt:lpstr>
      <vt:lpstr>C_SLIDES</vt:lpstr>
      <vt:lpstr>2024 IHE-Europe Connectathon What’s new in IT-Infrastructure?</vt:lpstr>
      <vt:lpstr>PowerPoint Presentation</vt:lpstr>
      <vt:lpstr>PowerPoint Presentation</vt:lpstr>
      <vt:lpstr>How to register to the event?</vt:lpstr>
      <vt:lpstr>Agenda</vt:lpstr>
      <vt:lpstr>IT-Infrastructure</vt:lpstr>
      <vt:lpstr>IT-Infrastructure</vt:lpstr>
      <vt:lpstr>IT-Infrastructure</vt:lpstr>
      <vt:lpstr>ITI – Profiles most tested at CAT</vt:lpstr>
      <vt:lpstr>IT-Infrastructure</vt:lpstr>
      <vt:lpstr>Internet User Authorization (IUA)</vt:lpstr>
      <vt:lpstr>Mobile access to Health Documents (MHD)</vt:lpstr>
      <vt:lpstr>IHE Profile Development Process</vt:lpstr>
      <vt:lpstr>IHE Profile Development Process</vt:lpstr>
      <vt:lpstr>Revised Profiles since August 2023</vt:lpstr>
      <vt:lpstr>Major Profile Updates since August 2023</vt:lpstr>
      <vt:lpstr>In development</vt:lpstr>
      <vt:lpstr>Hot profiles for CAT – PDQm with $match</vt:lpstr>
      <vt:lpstr>Hot profiles for CAT – sIPS</vt:lpstr>
      <vt:lpstr>Hot profiles for CAT – PCF</vt:lpstr>
      <vt:lpstr>Hot profiles for CAT – DSUBm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sofia.franconi</dc:creator>
  <cp:lastModifiedBy>Oliver Egger</cp:lastModifiedBy>
  <cp:revision>283</cp:revision>
  <dcterms:created xsi:type="dcterms:W3CDTF">2022-01-05T15:40:40Z</dcterms:created>
  <dcterms:modified xsi:type="dcterms:W3CDTF">2024-02-22T15:19:10Z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0x01010003D569E3B5C81B418FA618914E047507</vt:lpwstr>
  </property>
  <property fmtid="{D5CDD505-2E9C-101B-9397-08002B2CF9AE}" pid="3" name="MediaServiceImageTags">
    <vt:lpwstr/>
  </property>
</Properties>
</file>